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1C1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972D84-1C4B-43E7-B9A9-CDD51B1E591F}" v="45" dt="2024-10-15T08:18:12.89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5068" autoAdjust="0"/>
    <p:restoredTop sz="94660"/>
  </p:normalViewPr>
  <p:slideViewPr>
    <p:cSldViewPr snapToGrid="0">
      <p:cViewPr>
        <p:scale>
          <a:sx n="25" d="100"/>
          <a:sy n="25" d="100"/>
        </p:scale>
        <p:origin x="3192" y="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eoTec Energy" userId="56c9bcfe-84aa-49fb-953e-d26b7caee8a8" providerId="ADAL" clId="{3F00B65E-79D1-42B1-871A-570FED19DAD3}"/>
    <pc:docChg chg="undo custSel addSld delSld modSld modMainMaster">
      <pc:chgData name="GeoTec Energy" userId="56c9bcfe-84aa-49fb-953e-d26b7caee8a8" providerId="ADAL" clId="{3F00B65E-79D1-42B1-871A-570FED19DAD3}" dt="2024-10-08T14:51:54.687" v="83" actId="1076"/>
      <pc:docMkLst>
        <pc:docMk/>
      </pc:docMkLst>
      <pc:sldChg chg="addSp modSp add del mod">
        <pc:chgData name="GeoTec Energy" userId="56c9bcfe-84aa-49fb-953e-d26b7caee8a8" providerId="ADAL" clId="{3F00B65E-79D1-42B1-871A-570FED19DAD3}" dt="2024-10-08T14:51:54.687" v="83" actId="1076"/>
        <pc:sldMkLst>
          <pc:docMk/>
          <pc:sldMk cId="25348898" sldId="256"/>
        </pc:sldMkLst>
        <pc:spChg chg="mod">
          <ac:chgData name="GeoTec Energy" userId="56c9bcfe-84aa-49fb-953e-d26b7caee8a8" providerId="ADAL" clId="{3F00B65E-79D1-42B1-871A-570FED19DAD3}" dt="2024-10-08T14:51:32.532" v="79" actId="114"/>
          <ac:spMkLst>
            <pc:docMk/>
            <pc:sldMk cId="25348898" sldId="256"/>
            <ac:spMk id="2" creationId="{97E17062-DE48-238D-17C3-3E6AA3BCCABD}"/>
          </ac:spMkLst>
        </pc:spChg>
        <pc:spChg chg="mod">
          <ac:chgData name="GeoTec Energy" userId="56c9bcfe-84aa-49fb-953e-d26b7caee8a8" providerId="ADAL" clId="{3F00B65E-79D1-42B1-871A-570FED19DAD3}" dt="2024-10-08T14:51:34.813" v="80" actId="114"/>
          <ac:spMkLst>
            <pc:docMk/>
            <pc:sldMk cId="25348898" sldId="256"/>
            <ac:spMk id="3" creationId="{29DF1A3C-189A-2CED-1EF6-D8A63BB39920}"/>
          </ac:spMkLst>
        </pc:spChg>
        <pc:spChg chg="mod">
          <ac:chgData name="GeoTec Energy" userId="56c9bcfe-84aa-49fb-953e-d26b7caee8a8" providerId="ADAL" clId="{3F00B65E-79D1-42B1-871A-570FED19DAD3}" dt="2024-10-08T14:50:25.852" v="50" actId="20577"/>
          <ac:spMkLst>
            <pc:docMk/>
            <pc:sldMk cId="25348898" sldId="256"/>
            <ac:spMk id="4" creationId="{2FA611E7-793B-A9B3-18C9-A60FF2CA5C5F}"/>
          </ac:spMkLst>
        </pc:spChg>
        <pc:spChg chg="mod">
          <ac:chgData name="GeoTec Energy" userId="56c9bcfe-84aa-49fb-953e-d26b7caee8a8" providerId="ADAL" clId="{3F00B65E-79D1-42B1-871A-570FED19DAD3}" dt="2024-10-08T14:49:16.739" v="30" actId="14100"/>
          <ac:spMkLst>
            <pc:docMk/>
            <pc:sldMk cId="25348898" sldId="256"/>
            <ac:spMk id="5" creationId="{84A977E7-A8AB-6981-AE79-1D89FA7F545E}"/>
          </ac:spMkLst>
        </pc:spChg>
        <pc:grpChg chg="add mod">
          <ac:chgData name="GeoTec Energy" userId="56c9bcfe-84aa-49fb-953e-d26b7caee8a8" providerId="ADAL" clId="{3F00B65E-79D1-42B1-871A-570FED19DAD3}" dt="2024-10-08T14:49:30.099" v="35" actId="1076"/>
          <ac:grpSpMkLst>
            <pc:docMk/>
            <pc:sldMk cId="25348898" sldId="256"/>
            <ac:grpSpMk id="6" creationId="{32C576FB-DD58-C381-4A05-F9DA965794CF}"/>
          </ac:grpSpMkLst>
        </pc:grpChg>
        <pc:picChg chg="mod">
          <ac:chgData name="GeoTec Energy" userId="56c9bcfe-84aa-49fb-953e-d26b7caee8a8" providerId="ADAL" clId="{3F00B65E-79D1-42B1-871A-570FED19DAD3}" dt="2024-10-08T14:51:54.687" v="83" actId="1076"/>
          <ac:picMkLst>
            <pc:docMk/>
            <pc:sldMk cId="25348898" sldId="256"/>
            <ac:picMk id="10" creationId="{0BE2481B-73F7-64EC-6049-D1269846CAE7}"/>
          </ac:picMkLst>
        </pc:picChg>
        <pc:picChg chg="mod">
          <ac:chgData name="GeoTec Energy" userId="56c9bcfe-84aa-49fb-953e-d26b7caee8a8" providerId="ADAL" clId="{3F00B65E-79D1-42B1-871A-570FED19DAD3}" dt="2024-10-08T14:50:18.339" v="49" actId="1076"/>
          <ac:picMkLst>
            <pc:docMk/>
            <pc:sldMk cId="25348898" sldId="256"/>
            <ac:picMk id="13" creationId="{71AD3882-570F-D41C-FE78-60B614BF971D}"/>
          </ac:picMkLst>
        </pc:picChg>
        <pc:picChg chg="mod">
          <ac:chgData name="GeoTec Energy" userId="56c9bcfe-84aa-49fb-953e-d26b7caee8a8" providerId="ADAL" clId="{3F00B65E-79D1-42B1-871A-570FED19DAD3}" dt="2024-10-08T14:48:02.707" v="4" actId="164"/>
          <ac:picMkLst>
            <pc:docMk/>
            <pc:sldMk cId="25348898" sldId="256"/>
            <ac:picMk id="14" creationId="{15BE3DD1-5106-A4BF-68BF-7BD2B567589E}"/>
          </ac:picMkLst>
        </pc:picChg>
        <pc:picChg chg="mod">
          <ac:chgData name="GeoTec Energy" userId="56c9bcfe-84aa-49fb-953e-d26b7caee8a8" providerId="ADAL" clId="{3F00B65E-79D1-42B1-871A-570FED19DAD3}" dt="2024-10-08T14:49:24.834" v="32" actId="1076"/>
          <ac:picMkLst>
            <pc:docMk/>
            <pc:sldMk cId="25348898" sldId="256"/>
            <ac:picMk id="15" creationId="{12457147-666D-2DA2-2B6E-33F454DF9C06}"/>
          </ac:picMkLst>
        </pc:picChg>
        <pc:picChg chg="mod">
          <ac:chgData name="GeoTec Energy" userId="56c9bcfe-84aa-49fb-953e-d26b7caee8a8" providerId="ADAL" clId="{3F00B65E-79D1-42B1-871A-570FED19DAD3}" dt="2024-10-08T14:49:33.517" v="36" actId="1076"/>
          <ac:picMkLst>
            <pc:docMk/>
            <pc:sldMk cId="25348898" sldId="256"/>
            <ac:picMk id="16" creationId="{74DB0302-F40C-EB45-CDA6-ACE0176C3526}"/>
          </ac:picMkLst>
        </pc:picChg>
        <pc:picChg chg="mod">
          <ac:chgData name="GeoTec Energy" userId="56c9bcfe-84aa-49fb-953e-d26b7caee8a8" providerId="ADAL" clId="{3F00B65E-79D1-42B1-871A-570FED19DAD3}" dt="2024-10-08T14:49:37.813" v="37" actId="1076"/>
          <ac:picMkLst>
            <pc:docMk/>
            <pc:sldMk cId="25348898" sldId="256"/>
            <ac:picMk id="18" creationId="{4A6E2183-1728-454A-EFF5-093F8228F7F3}"/>
          </ac:picMkLst>
        </pc:picChg>
      </pc:sldChg>
      <pc:sldChg chg="modSp del">
        <pc:chgData name="GeoTec Energy" userId="56c9bcfe-84aa-49fb-953e-d26b7caee8a8" providerId="ADAL" clId="{3F00B65E-79D1-42B1-871A-570FED19DAD3}" dt="2024-10-08T14:48:23.351" v="9" actId="47"/>
        <pc:sldMkLst>
          <pc:docMk/>
          <pc:sldMk cId="3055682520" sldId="257"/>
        </pc:sldMkLst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3055682520" sldId="257"/>
            <ac:spMk id="4" creationId="{AF50B380-BB6C-0251-142A-471DFD8CE7E7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3055682520" sldId="257"/>
            <ac:spMk id="5" creationId="{480D6867-CD89-AC9C-949A-27ABA62B556B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3055682520" sldId="257"/>
            <ac:spMk id="8" creationId="{C2B18397-658F-88C9-152F-06D44B7FFD7B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3055682520" sldId="257"/>
            <ac:spMk id="10" creationId="{F3A79C6A-A53C-1A7E-E736-93EFD6CBAD8D}"/>
          </ac:spMkLst>
        </pc:sp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3055682520" sldId="257"/>
            <ac:picMk id="6" creationId="{6AADB13C-BB3B-213D-2F45-237ED409ECF4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3055682520" sldId="257"/>
            <ac:picMk id="13" creationId="{8AA389A7-66FE-2574-5639-BF608D180720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3055682520" sldId="257"/>
            <ac:picMk id="14" creationId="{BDF18A41-77C3-DDF7-777F-471A2F1D6919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3055682520" sldId="257"/>
            <ac:picMk id="15" creationId="{2C4671DF-1723-9E1B-1CA3-D234CA7C0F28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3055682520" sldId="257"/>
            <ac:picMk id="16" creationId="{38DC8509-5D4B-F24F-A15E-C6C847158106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3055682520" sldId="257"/>
            <ac:picMk id="18" creationId="{025270FE-3684-3324-AC3F-97CEDBFFBAF4}"/>
          </ac:picMkLst>
        </pc:picChg>
      </pc:sldChg>
      <pc:sldChg chg="modSp del">
        <pc:chgData name="GeoTec Energy" userId="56c9bcfe-84aa-49fb-953e-d26b7caee8a8" providerId="ADAL" clId="{3F00B65E-79D1-42B1-871A-570FED19DAD3}" dt="2024-10-08T14:48:23.715" v="10" actId="47"/>
        <pc:sldMkLst>
          <pc:docMk/>
          <pc:sldMk cId="2341208024" sldId="258"/>
        </pc:sldMkLst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2341208024" sldId="258"/>
            <ac:spMk id="4" creationId="{BBFB118E-7316-D331-3B40-4E58BFAFAB9E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2341208024" sldId="258"/>
            <ac:spMk id="5" creationId="{3DD3EADE-4100-C243-2FCD-4276EC3BCAFD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2341208024" sldId="258"/>
            <ac:spMk id="8" creationId="{5550698E-BCDB-202F-A60A-C72C9930C716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2341208024" sldId="258"/>
            <ac:spMk id="10" creationId="{42A83F0C-0C5E-B4BF-81D1-7241E00F5143}"/>
          </ac:spMkLst>
        </pc:sp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341208024" sldId="258"/>
            <ac:picMk id="6" creationId="{B2F09B46-470F-326A-CA94-9048F7691689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341208024" sldId="258"/>
            <ac:picMk id="13" creationId="{81FD9DCD-7C59-B059-5DC6-FE98B16FD06A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341208024" sldId="258"/>
            <ac:picMk id="14" creationId="{931E8E80-EC84-A78C-7439-82DC3E3F4829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341208024" sldId="258"/>
            <ac:picMk id="15" creationId="{D4DBBBD4-7A03-3F14-3525-420BBCF16979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341208024" sldId="258"/>
            <ac:picMk id="16" creationId="{A68661AF-2E31-10EE-970E-5E432207EA07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341208024" sldId="258"/>
            <ac:picMk id="18" creationId="{9840A6C3-2080-481C-CBFB-C0A91BF41BCA}"/>
          </ac:picMkLst>
        </pc:picChg>
      </pc:sldChg>
      <pc:sldChg chg="modSp del">
        <pc:chgData name="GeoTec Energy" userId="56c9bcfe-84aa-49fb-953e-d26b7caee8a8" providerId="ADAL" clId="{3F00B65E-79D1-42B1-871A-570FED19DAD3}" dt="2024-10-08T14:48:23.953" v="11" actId="47"/>
        <pc:sldMkLst>
          <pc:docMk/>
          <pc:sldMk cId="2239362234" sldId="259"/>
        </pc:sldMkLst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2239362234" sldId="259"/>
            <ac:spMk id="4" creationId="{0C911D8A-2947-104C-4E2D-F30254F9FD3E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2239362234" sldId="259"/>
            <ac:spMk id="5" creationId="{763A79D2-96AA-2383-6E0D-94380A1F79C4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2239362234" sldId="259"/>
            <ac:spMk id="8" creationId="{A30541B3-C1DD-2756-AC67-D73FAE6AA243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2239362234" sldId="259"/>
            <ac:spMk id="10" creationId="{F0EB968E-E7C1-B3F0-CED8-FF601BF57154}"/>
          </ac:spMkLst>
        </pc:sp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239362234" sldId="259"/>
            <ac:picMk id="6" creationId="{92BD7364-BAF2-EDD8-CE35-C33F43E3BDF8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239362234" sldId="259"/>
            <ac:picMk id="13" creationId="{3C89DF00-1FBF-05F5-DE1B-9B67C8F5677C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239362234" sldId="259"/>
            <ac:picMk id="14" creationId="{247A520D-F524-F8B0-1A42-68D192D206B1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239362234" sldId="259"/>
            <ac:picMk id="15" creationId="{40F3745B-EE7A-F212-9898-5C11F70DD9A5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239362234" sldId="259"/>
            <ac:picMk id="16" creationId="{75B3F2EE-298B-BDE4-B6EE-6E32946D75FF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239362234" sldId="259"/>
            <ac:picMk id="18" creationId="{FF4AE67C-AE65-8531-F39C-E576135059F8}"/>
          </ac:picMkLst>
        </pc:picChg>
      </pc:sldChg>
      <pc:sldChg chg="modSp del">
        <pc:chgData name="GeoTec Energy" userId="56c9bcfe-84aa-49fb-953e-d26b7caee8a8" providerId="ADAL" clId="{3F00B65E-79D1-42B1-871A-570FED19DAD3}" dt="2024-10-08T14:48:24.079" v="12" actId="47"/>
        <pc:sldMkLst>
          <pc:docMk/>
          <pc:sldMk cId="890918853" sldId="260"/>
        </pc:sldMkLst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890918853" sldId="260"/>
            <ac:spMk id="4" creationId="{9030D99E-EAAF-82F8-153E-6C877C21A3ED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890918853" sldId="260"/>
            <ac:spMk id="5" creationId="{89FFB89C-1C59-0D06-8078-DB3DF5CC3547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890918853" sldId="260"/>
            <ac:spMk id="8" creationId="{1A577830-0982-DD6A-DBBB-345B7A2ED8E4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890918853" sldId="260"/>
            <ac:spMk id="10" creationId="{C62749C7-4A63-E073-53C0-9EE1FFC6184F}"/>
          </ac:spMkLst>
        </pc:sp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890918853" sldId="260"/>
            <ac:picMk id="6" creationId="{CF2DCF56-A6BA-9BBC-6563-A9E80DA255B5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890918853" sldId="260"/>
            <ac:picMk id="13" creationId="{16BB8D13-668B-88C9-F11F-D2C9BD1D16B8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890918853" sldId="260"/>
            <ac:picMk id="14" creationId="{130B6654-3BE2-911D-6BE5-569644A38DE4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890918853" sldId="260"/>
            <ac:picMk id="15" creationId="{CBE15DA2-F111-4767-FFC8-403F31E62E4A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890918853" sldId="260"/>
            <ac:picMk id="16" creationId="{12C0CD14-D3E7-D8B9-1246-4F883D1916E3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890918853" sldId="260"/>
            <ac:picMk id="18" creationId="{80A0E99B-D8C2-0C39-DA9D-96A81FF748ED}"/>
          </ac:picMkLst>
        </pc:picChg>
      </pc:sldChg>
      <pc:sldChg chg="modSp del">
        <pc:chgData name="GeoTec Energy" userId="56c9bcfe-84aa-49fb-953e-d26b7caee8a8" providerId="ADAL" clId="{3F00B65E-79D1-42B1-871A-570FED19DAD3}" dt="2024-10-08T14:48:24.207" v="13" actId="47"/>
        <pc:sldMkLst>
          <pc:docMk/>
          <pc:sldMk cId="4219120577" sldId="261"/>
        </pc:sldMkLst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4219120577" sldId="261"/>
            <ac:spMk id="4" creationId="{8F445F04-1956-241A-8FEE-756DAA0D6F47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4219120577" sldId="261"/>
            <ac:spMk id="5" creationId="{C3B4089F-EECF-43A6-36B1-7DF4F62D3E94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4219120577" sldId="261"/>
            <ac:spMk id="8" creationId="{F944D9ED-2AC4-DA9C-A03A-26419421D39F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4219120577" sldId="261"/>
            <ac:spMk id="10" creationId="{F3141CBF-FB82-53A2-8231-E2B62BB8DB04}"/>
          </ac:spMkLst>
        </pc:sp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4219120577" sldId="261"/>
            <ac:picMk id="6" creationId="{3C578C3F-4109-13F4-DC42-EB2E49EB1222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4219120577" sldId="261"/>
            <ac:picMk id="13" creationId="{A600B477-C21E-2A78-0BC8-B7893DA8C7FC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4219120577" sldId="261"/>
            <ac:picMk id="14" creationId="{31BE9407-C60D-D3B3-7344-2990515D0E7E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4219120577" sldId="261"/>
            <ac:picMk id="15" creationId="{30C4D2E3-1B52-C4FD-7432-6437565CDBEC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4219120577" sldId="261"/>
            <ac:picMk id="16" creationId="{31FBC0F0-9649-FDE0-76C8-AF6E76DF6680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4219120577" sldId="261"/>
            <ac:picMk id="18" creationId="{3DAF733A-8E68-979C-F526-826876D7EEDC}"/>
          </ac:picMkLst>
        </pc:picChg>
      </pc:sldChg>
      <pc:sldChg chg="modSp del">
        <pc:chgData name="GeoTec Energy" userId="56c9bcfe-84aa-49fb-953e-d26b7caee8a8" providerId="ADAL" clId="{3F00B65E-79D1-42B1-871A-570FED19DAD3}" dt="2024-10-08T14:48:24.333" v="14" actId="47"/>
        <pc:sldMkLst>
          <pc:docMk/>
          <pc:sldMk cId="478370985" sldId="262"/>
        </pc:sldMkLst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478370985" sldId="262"/>
            <ac:spMk id="4" creationId="{41F989E1-78D5-99D6-CDB3-C394C071F848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478370985" sldId="262"/>
            <ac:spMk id="5" creationId="{674260C4-5836-7E7A-F4D8-563014BCDC5C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478370985" sldId="262"/>
            <ac:spMk id="8" creationId="{5442A95E-4813-4E9D-0CF2-FD7D03F00687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478370985" sldId="262"/>
            <ac:spMk id="10" creationId="{A055834A-978D-5DC9-37BC-C38DFD095B84}"/>
          </ac:spMkLst>
        </pc:sp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478370985" sldId="262"/>
            <ac:picMk id="6" creationId="{74FB2544-EC58-8E39-4C68-DFF9637F0A03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478370985" sldId="262"/>
            <ac:picMk id="13" creationId="{DB27899C-C430-87D3-D4F9-ABA508744099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478370985" sldId="262"/>
            <ac:picMk id="14" creationId="{6A1A03AA-2245-1714-D8E3-42AF11C96678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478370985" sldId="262"/>
            <ac:picMk id="15" creationId="{A46650F2-C801-95AD-E765-CADE0B0B0C1E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478370985" sldId="262"/>
            <ac:picMk id="16" creationId="{ED9A65D4-D90A-3049-481D-59A16A6221F5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478370985" sldId="262"/>
            <ac:picMk id="18" creationId="{AD86C665-FEA2-F202-59D3-D8157C44C977}"/>
          </ac:picMkLst>
        </pc:picChg>
      </pc:sldChg>
      <pc:sldChg chg="modSp del">
        <pc:chgData name="GeoTec Energy" userId="56c9bcfe-84aa-49fb-953e-d26b7caee8a8" providerId="ADAL" clId="{3F00B65E-79D1-42B1-871A-570FED19DAD3}" dt="2024-10-08T14:48:24.777" v="15" actId="47"/>
        <pc:sldMkLst>
          <pc:docMk/>
          <pc:sldMk cId="1382101147" sldId="263"/>
        </pc:sldMkLst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1382101147" sldId="263"/>
            <ac:spMk id="4" creationId="{493A9051-B9B9-BE8B-F5F1-6F6EDB0285F4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1382101147" sldId="263"/>
            <ac:spMk id="5" creationId="{5AC74AA2-5A7B-0703-DCB7-B7CEC25B4183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1382101147" sldId="263"/>
            <ac:spMk id="8" creationId="{6567E156-5059-FBB4-E7CF-8F62D33F0930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1382101147" sldId="263"/>
            <ac:spMk id="10" creationId="{21D0D55F-0047-C1AC-F46A-96CC05C5200F}"/>
          </ac:spMkLst>
        </pc:sp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1382101147" sldId="263"/>
            <ac:picMk id="6" creationId="{D74C3ADF-8701-CD33-FCE1-8CD9DD738A82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1382101147" sldId="263"/>
            <ac:picMk id="13" creationId="{20D632B3-413E-A314-D335-E247BE9599A1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1382101147" sldId="263"/>
            <ac:picMk id="14" creationId="{E4BE2D21-490A-96AE-FF3A-B27B0881A1A8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1382101147" sldId="263"/>
            <ac:picMk id="15" creationId="{CD3E57FA-D946-703A-E8F9-5B006B169CBC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1382101147" sldId="263"/>
            <ac:picMk id="16" creationId="{2F26CE55-FE38-F7FF-5D31-751FEC977442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1382101147" sldId="263"/>
            <ac:picMk id="18" creationId="{CBBA76B7-7CFE-776A-58E3-C1958E4D619C}"/>
          </ac:picMkLst>
        </pc:picChg>
      </pc:sldChg>
      <pc:sldChg chg="modSp del">
        <pc:chgData name="GeoTec Energy" userId="56c9bcfe-84aa-49fb-953e-d26b7caee8a8" providerId="ADAL" clId="{3F00B65E-79D1-42B1-871A-570FED19DAD3}" dt="2024-10-08T14:48:24.887" v="16" actId="47"/>
        <pc:sldMkLst>
          <pc:docMk/>
          <pc:sldMk cId="171174010" sldId="264"/>
        </pc:sldMkLst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171174010" sldId="264"/>
            <ac:spMk id="4" creationId="{E28B5725-9FEC-573C-F62D-5711856A12F0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171174010" sldId="264"/>
            <ac:spMk id="5" creationId="{6CC1AB77-3596-9006-6744-B35E85FE2FCC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171174010" sldId="264"/>
            <ac:spMk id="8" creationId="{BF29B01C-533B-271F-C0FF-32C48D65C7A7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171174010" sldId="264"/>
            <ac:spMk id="10" creationId="{DCC9F02C-C65B-E0B0-C907-1A0057EE5C03}"/>
          </ac:spMkLst>
        </pc:sp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171174010" sldId="264"/>
            <ac:picMk id="6" creationId="{1019FB91-30A5-F3F4-CBE8-9097F83D8ED6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171174010" sldId="264"/>
            <ac:picMk id="13" creationId="{D8DB9162-06EB-68A7-B8EF-2B2FFDCFB719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171174010" sldId="264"/>
            <ac:picMk id="14" creationId="{9F2A0760-5D6C-7BFA-B186-241272B6538D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171174010" sldId="264"/>
            <ac:picMk id="15" creationId="{7D59FBEC-AB66-5E38-1C4D-F15C1C737E5C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171174010" sldId="264"/>
            <ac:picMk id="16" creationId="{EB5F9459-B843-E340-A8AF-22D49B628A7C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171174010" sldId="264"/>
            <ac:picMk id="18" creationId="{19DD351E-C3A3-CB0F-C05C-B28994F0F288}"/>
          </ac:picMkLst>
        </pc:picChg>
      </pc:sldChg>
      <pc:sldChg chg="modSp del">
        <pc:chgData name="GeoTec Energy" userId="56c9bcfe-84aa-49fb-953e-d26b7caee8a8" providerId="ADAL" clId="{3F00B65E-79D1-42B1-871A-570FED19DAD3}" dt="2024-10-08T14:48:25.014" v="17" actId="47"/>
        <pc:sldMkLst>
          <pc:docMk/>
          <pc:sldMk cId="25018738" sldId="265"/>
        </pc:sldMkLst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25018738" sldId="265"/>
            <ac:spMk id="4" creationId="{E63B6093-7E52-4002-4B03-F076FCA67490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25018738" sldId="265"/>
            <ac:spMk id="5" creationId="{5C654078-CE07-D563-22D2-B67D1ECC587F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25018738" sldId="265"/>
            <ac:spMk id="8" creationId="{E1C7BF59-DB61-E3A6-6512-AFFEA59D6948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25018738" sldId="265"/>
            <ac:spMk id="10" creationId="{E775743A-9EE9-5038-A037-E4ED26069BB9}"/>
          </ac:spMkLst>
        </pc:sp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5018738" sldId="265"/>
            <ac:picMk id="6" creationId="{B28329C5-7743-DA3D-782F-040535B4778E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5018738" sldId="265"/>
            <ac:picMk id="13" creationId="{E84931DF-CD2A-3BCC-E9CC-EE7D20B174C2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5018738" sldId="265"/>
            <ac:picMk id="14" creationId="{B8D5B6D8-C9C1-5E73-CB14-F3B78397D85A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5018738" sldId="265"/>
            <ac:picMk id="15" creationId="{A1A90F8B-C14F-7E23-5343-51F133DA2897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5018738" sldId="265"/>
            <ac:picMk id="16" creationId="{F6E35067-5F10-D9DA-EA32-8550487029FF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5018738" sldId="265"/>
            <ac:picMk id="18" creationId="{8216751B-CF25-AC33-497B-06E9602C8544}"/>
          </ac:picMkLst>
        </pc:picChg>
      </pc:sldChg>
      <pc:sldChg chg="modSp del">
        <pc:chgData name="GeoTec Energy" userId="56c9bcfe-84aa-49fb-953e-d26b7caee8a8" providerId="ADAL" clId="{3F00B65E-79D1-42B1-871A-570FED19DAD3}" dt="2024-10-08T14:48:25.140" v="18" actId="47"/>
        <pc:sldMkLst>
          <pc:docMk/>
          <pc:sldMk cId="2008669271" sldId="266"/>
        </pc:sldMkLst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2008669271" sldId="266"/>
            <ac:spMk id="4" creationId="{B69CA0BA-414F-A612-5E0F-7059B0DC856E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2008669271" sldId="266"/>
            <ac:spMk id="5" creationId="{67A148B9-1523-67FA-12C5-E42B5433158D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2008669271" sldId="266"/>
            <ac:spMk id="8" creationId="{9D110397-01F7-EE57-C317-A881D0D2E2DF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2008669271" sldId="266"/>
            <ac:spMk id="10" creationId="{9B40C488-A849-7259-2154-F3F052007D70}"/>
          </ac:spMkLst>
        </pc:sp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008669271" sldId="266"/>
            <ac:picMk id="6" creationId="{5A41CF90-02A7-2927-6E04-F6B31EAD7C4A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008669271" sldId="266"/>
            <ac:picMk id="13" creationId="{0031F4B5-8FFB-12D6-D21E-086469BC889E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008669271" sldId="266"/>
            <ac:picMk id="14" creationId="{007E156F-1B8D-9D03-410E-64DF5DD1185A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008669271" sldId="266"/>
            <ac:picMk id="15" creationId="{7251F3AC-D2F4-BB97-7F6A-5134DC5840E0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008669271" sldId="266"/>
            <ac:picMk id="16" creationId="{8A1274A8-FA36-3746-5D0D-8180EFBDD4B9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008669271" sldId="266"/>
            <ac:picMk id="18" creationId="{A3556223-32BC-35CB-6F58-0AE942D253C9}"/>
          </ac:picMkLst>
        </pc:picChg>
      </pc:sldChg>
      <pc:sldChg chg="modSp del">
        <pc:chgData name="GeoTec Energy" userId="56c9bcfe-84aa-49fb-953e-d26b7caee8a8" providerId="ADAL" clId="{3F00B65E-79D1-42B1-871A-570FED19DAD3}" dt="2024-10-08T14:48:25.235" v="19" actId="47"/>
        <pc:sldMkLst>
          <pc:docMk/>
          <pc:sldMk cId="1201102361" sldId="267"/>
        </pc:sldMkLst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1201102361" sldId="267"/>
            <ac:spMk id="4" creationId="{005B5A68-5D08-4833-B04E-D8E38930153D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1201102361" sldId="267"/>
            <ac:spMk id="5" creationId="{EA45F62D-D62D-0B04-88A5-03D0FFB639A4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1201102361" sldId="267"/>
            <ac:spMk id="8" creationId="{F6346E04-E3B8-159B-4D13-46CD1FB2127D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1201102361" sldId="267"/>
            <ac:spMk id="10" creationId="{93FB1A29-EAD4-1F19-6C99-2A9759851815}"/>
          </ac:spMkLst>
        </pc:sp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1201102361" sldId="267"/>
            <ac:picMk id="6" creationId="{BDA9041F-3DE9-4AB7-9883-7E2ADD23747C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1201102361" sldId="267"/>
            <ac:picMk id="13" creationId="{AE87CC36-2BC5-6030-21A6-04E432187A31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1201102361" sldId="267"/>
            <ac:picMk id="14" creationId="{EAA0BDE0-3161-9E78-3E12-D9668FD11AC6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1201102361" sldId="267"/>
            <ac:picMk id="15" creationId="{7D684095-FFF7-1C69-417A-94EB244BE724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1201102361" sldId="267"/>
            <ac:picMk id="16" creationId="{503CBFD2-6B01-8998-25BD-E1B33506F1C1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1201102361" sldId="267"/>
            <ac:picMk id="18" creationId="{24E8F370-3405-AB26-BAA2-49C9D71E90EC}"/>
          </ac:picMkLst>
        </pc:picChg>
      </pc:sldChg>
      <pc:sldChg chg="modSp del">
        <pc:chgData name="GeoTec Energy" userId="56c9bcfe-84aa-49fb-953e-d26b7caee8a8" providerId="ADAL" clId="{3F00B65E-79D1-42B1-871A-570FED19DAD3}" dt="2024-10-08T14:48:25.355" v="20" actId="47"/>
        <pc:sldMkLst>
          <pc:docMk/>
          <pc:sldMk cId="4062273079" sldId="268"/>
        </pc:sldMkLst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4062273079" sldId="268"/>
            <ac:spMk id="4" creationId="{B7EC3272-EE60-048F-2FBA-C799CB38C585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4062273079" sldId="268"/>
            <ac:spMk id="5" creationId="{B134B666-8BAC-52B7-17A9-7D0AE722269B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4062273079" sldId="268"/>
            <ac:spMk id="8" creationId="{F5BE0196-EEE5-0C99-74F5-DBDF201115C8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4062273079" sldId="268"/>
            <ac:spMk id="10" creationId="{626AA845-F17C-B804-FC49-B180DCC8B6F1}"/>
          </ac:spMkLst>
        </pc:sp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4062273079" sldId="268"/>
            <ac:picMk id="6" creationId="{DCEE01F2-1C06-641B-6BA4-13D26CC43EAE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4062273079" sldId="268"/>
            <ac:picMk id="13" creationId="{2BB55D2C-E7B3-5884-F384-3F87CF1C1628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4062273079" sldId="268"/>
            <ac:picMk id="14" creationId="{2BC0C704-2B15-5C3A-0D64-9FDF7D91076C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4062273079" sldId="268"/>
            <ac:picMk id="15" creationId="{0E063701-2CB7-3A43-4E0C-E19F759CEACE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4062273079" sldId="268"/>
            <ac:picMk id="16" creationId="{894169BE-711A-1B36-3C08-8B5AA9723A25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4062273079" sldId="268"/>
            <ac:picMk id="18" creationId="{EE3E3A93-CB74-E5B8-D66E-659227382A77}"/>
          </ac:picMkLst>
        </pc:picChg>
      </pc:sldChg>
      <pc:sldChg chg="modSp del">
        <pc:chgData name="GeoTec Energy" userId="56c9bcfe-84aa-49fb-953e-d26b7caee8a8" providerId="ADAL" clId="{3F00B65E-79D1-42B1-871A-570FED19DAD3}" dt="2024-10-08T14:48:25.472" v="21" actId="47"/>
        <pc:sldMkLst>
          <pc:docMk/>
          <pc:sldMk cId="2522312015" sldId="269"/>
        </pc:sldMkLst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2522312015" sldId="269"/>
            <ac:spMk id="4" creationId="{9D2EBC3F-0B2D-7ED0-7719-861433F0EE0C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2522312015" sldId="269"/>
            <ac:spMk id="5" creationId="{53B6FF92-A159-3FDD-60C6-62E19E2F0194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2522312015" sldId="269"/>
            <ac:spMk id="8" creationId="{015F4F12-2D01-B8E6-9F05-131E7650B227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k cId="2522312015" sldId="269"/>
            <ac:spMk id="10" creationId="{EE0C1830-1E8D-5A05-9C66-583B55C9402A}"/>
          </ac:spMkLst>
        </pc:sp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522312015" sldId="269"/>
            <ac:picMk id="6" creationId="{B8C57AAC-750C-392A-D5E5-F038D4A1BFD0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522312015" sldId="269"/>
            <ac:picMk id="13" creationId="{A4E73B9A-328F-E71F-4B03-5CCF539F678D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522312015" sldId="269"/>
            <ac:picMk id="14" creationId="{AF75E69C-177E-789B-37E2-26285FD711E4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522312015" sldId="269"/>
            <ac:picMk id="15" creationId="{DD69D2B5-314F-5421-B7A5-04B48FDE9B93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522312015" sldId="269"/>
            <ac:picMk id="16" creationId="{E890BE65-68D4-9B05-2E20-87D92350452D}"/>
          </ac:picMkLst>
        </pc:picChg>
        <pc:picChg chg="mod">
          <ac:chgData name="GeoTec Energy" userId="56c9bcfe-84aa-49fb-953e-d26b7caee8a8" providerId="ADAL" clId="{3F00B65E-79D1-42B1-871A-570FED19DAD3}" dt="2024-10-08T14:47:42.137" v="1"/>
          <ac:picMkLst>
            <pc:docMk/>
            <pc:sldMk cId="2522312015" sldId="269"/>
            <ac:picMk id="18" creationId="{EF6A89D2-1F1E-3DE4-01AC-138E5FC5A09D}"/>
          </ac:picMkLst>
        </pc:picChg>
      </pc:sldChg>
      <pc:sldMasterChg chg="modSp modSldLayout">
        <pc:chgData name="GeoTec Energy" userId="56c9bcfe-84aa-49fb-953e-d26b7caee8a8" providerId="ADAL" clId="{3F00B65E-79D1-42B1-871A-570FED19DAD3}" dt="2024-10-08T14:47:42.137" v="1"/>
        <pc:sldMasterMkLst>
          <pc:docMk/>
          <pc:sldMasterMk cId="299387914" sldId="2147483648"/>
        </pc:sldMasterMkLst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asterMk cId="299387914" sldId="2147483648"/>
            <ac:spMk id="2" creationId="{9977FF2F-4404-FD19-41E2-4E361949F130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asterMk cId="299387914" sldId="2147483648"/>
            <ac:spMk id="3" creationId="{81BE4EF3-8F0E-0A98-E18F-0BA2C8C68472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asterMk cId="299387914" sldId="2147483648"/>
            <ac:spMk id="4" creationId="{D1B6E63B-FB43-15A5-02C3-698C0BF5D619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asterMk cId="299387914" sldId="2147483648"/>
            <ac:spMk id="5" creationId="{40D4EC8F-9701-8065-0613-43FF9591C346}"/>
          </ac:spMkLst>
        </pc:spChg>
        <pc:spChg chg="mod">
          <ac:chgData name="GeoTec Energy" userId="56c9bcfe-84aa-49fb-953e-d26b7caee8a8" providerId="ADAL" clId="{3F00B65E-79D1-42B1-871A-570FED19DAD3}" dt="2024-10-08T14:47:42.137" v="1"/>
          <ac:spMkLst>
            <pc:docMk/>
            <pc:sldMasterMk cId="299387914" sldId="2147483648"/>
            <ac:spMk id="6" creationId="{E213B066-927B-2B25-CCDF-24A5E3188B72}"/>
          </ac:spMkLst>
        </pc:spChg>
        <pc:sldLayoutChg chg="modSp">
          <pc:chgData name="GeoTec Energy" userId="56c9bcfe-84aa-49fb-953e-d26b7caee8a8" providerId="ADAL" clId="{3F00B65E-79D1-42B1-871A-570FED19DAD3}" dt="2024-10-08T14:47:42.137" v="1"/>
          <pc:sldLayoutMkLst>
            <pc:docMk/>
            <pc:sldMasterMk cId="299387914" sldId="2147483648"/>
            <pc:sldLayoutMk cId="2445964860" sldId="2147483649"/>
          </pc:sldLayoutMkLst>
          <pc:spChg chg="mod">
            <ac:chgData name="GeoTec Energy" userId="56c9bcfe-84aa-49fb-953e-d26b7caee8a8" providerId="ADAL" clId="{3F00B65E-79D1-42B1-871A-570FED19DAD3}" dt="2024-10-08T14:47:42.137" v="1"/>
            <ac:spMkLst>
              <pc:docMk/>
              <pc:sldMasterMk cId="299387914" sldId="2147483648"/>
              <pc:sldLayoutMk cId="2445964860" sldId="2147483649"/>
              <ac:spMk id="2" creationId="{F9ABB30C-B8BC-9480-98F0-7DFF45427A6B}"/>
            </ac:spMkLst>
          </pc:spChg>
          <pc:spChg chg="mod">
            <ac:chgData name="GeoTec Energy" userId="56c9bcfe-84aa-49fb-953e-d26b7caee8a8" providerId="ADAL" clId="{3F00B65E-79D1-42B1-871A-570FED19DAD3}" dt="2024-10-08T14:47:42.137" v="1"/>
            <ac:spMkLst>
              <pc:docMk/>
              <pc:sldMasterMk cId="299387914" sldId="2147483648"/>
              <pc:sldLayoutMk cId="2445964860" sldId="2147483649"/>
              <ac:spMk id="3" creationId="{BCB30498-4112-17F8-E90C-CD02CDE2771D}"/>
            </ac:spMkLst>
          </pc:spChg>
        </pc:sldLayoutChg>
        <pc:sldLayoutChg chg="modSp">
          <pc:chgData name="GeoTec Energy" userId="56c9bcfe-84aa-49fb-953e-d26b7caee8a8" providerId="ADAL" clId="{3F00B65E-79D1-42B1-871A-570FED19DAD3}" dt="2024-10-08T14:47:42.137" v="1"/>
          <pc:sldLayoutMkLst>
            <pc:docMk/>
            <pc:sldMasterMk cId="299387914" sldId="2147483648"/>
            <pc:sldLayoutMk cId="2631884172" sldId="2147483651"/>
          </pc:sldLayoutMkLst>
          <pc:spChg chg="mod">
            <ac:chgData name="GeoTec Energy" userId="56c9bcfe-84aa-49fb-953e-d26b7caee8a8" providerId="ADAL" clId="{3F00B65E-79D1-42B1-871A-570FED19DAD3}" dt="2024-10-08T14:47:42.137" v="1"/>
            <ac:spMkLst>
              <pc:docMk/>
              <pc:sldMasterMk cId="299387914" sldId="2147483648"/>
              <pc:sldLayoutMk cId="2631884172" sldId="2147483651"/>
              <ac:spMk id="2" creationId="{29E410D6-0D3B-7B0F-305F-06A4CB333B85}"/>
            </ac:spMkLst>
          </pc:spChg>
          <pc:spChg chg="mod">
            <ac:chgData name="GeoTec Energy" userId="56c9bcfe-84aa-49fb-953e-d26b7caee8a8" providerId="ADAL" clId="{3F00B65E-79D1-42B1-871A-570FED19DAD3}" dt="2024-10-08T14:47:42.137" v="1"/>
            <ac:spMkLst>
              <pc:docMk/>
              <pc:sldMasterMk cId="299387914" sldId="2147483648"/>
              <pc:sldLayoutMk cId="2631884172" sldId="2147483651"/>
              <ac:spMk id="3" creationId="{AAE55749-3BCE-5D0B-E5E3-3DD1EFB757E2}"/>
            </ac:spMkLst>
          </pc:spChg>
        </pc:sldLayoutChg>
        <pc:sldLayoutChg chg="modSp">
          <pc:chgData name="GeoTec Energy" userId="56c9bcfe-84aa-49fb-953e-d26b7caee8a8" providerId="ADAL" clId="{3F00B65E-79D1-42B1-871A-570FED19DAD3}" dt="2024-10-08T14:47:42.137" v="1"/>
          <pc:sldLayoutMkLst>
            <pc:docMk/>
            <pc:sldMasterMk cId="299387914" sldId="2147483648"/>
            <pc:sldLayoutMk cId="4035273829" sldId="2147483652"/>
          </pc:sldLayoutMkLst>
          <pc:spChg chg="mod">
            <ac:chgData name="GeoTec Energy" userId="56c9bcfe-84aa-49fb-953e-d26b7caee8a8" providerId="ADAL" clId="{3F00B65E-79D1-42B1-871A-570FED19DAD3}" dt="2024-10-08T14:47:42.137" v="1"/>
            <ac:spMkLst>
              <pc:docMk/>
              <pc:sldMasterMk cId="299387914" sldId="2147483648"/>
              <pc:sldLayoutMk cId="4035273829" sldId="2147483652"/>
              <ac:spMk id="3" creationId="{67A3E560-8E2E-15F8-8349-AA96ADDB355F}"/>
            </ac:spMkLst>
          </pc:spChg>
          <pc:spChg chg="mod">
            <ac:chgData name="GeoTec Energy" userId="56c9bcfe-84aa-49fb-953e-d26b7caee8a8" providerId="ADAL" clId="{3F00B65E-79D1-42B1-871A-570FED19DAD3}" dt="2024-10-08T14:47:42.137" v="1"/>
            <ac:spMkLst>
              <pc:docMk/>
              <pc:sldMasterMk cId="299387914" sldId="2147483648"/>
              <pc:sldLayoutMk cId="4035273829" sldId="2147483652"/>
              <ac:spMk id="4" creationId="{DC7E7385-C749-87FF-C761-EBC6217695B6}"/>
            </ac:spMkLst>
          </pc:spChg>
        </pc:sldLayoutChg>
        <pc:sldLayoutChg chg="modSp">
          <pc:chgData name="GeoTec Energy" userId="56c9bcfe-84aa-49fb-953e-d26b7caee8a8" providerId="ADAL" clId="{3F00B65E-79D1-42B1-871A-570FED19DAD3}" dt="2024-10-08T14:47:42.137" v="1"/>
          <pc:sldLayoutMkLst>
            <pc:docMk/>
            <pc:sldMasterMk cId="299387914" sldId="2147483648"/>
            <pc:sldLayoutMk cId="1095336096" sldId="2147483653"/>
          </pc:sldLayoutMkLst>
          <pc:spChg chg="mod">
            <ac:chgData name="GeoTec Energy" userId="56c9bcfe-84aa-49fb-953e-d26b7caee8a8" providerId="ADAL" clId="{3F00B65E-79D1-42B1-871A-570FED19DAD3}" dt="2024-10-08T14:47:42.137" v="1"/>
            <ac:spMkLst>
              <pc:docMk/>
              <pc:sldMasterMk cId="299387914" sldId="2147483648"/>
              <pc:sldLayoutMk cId="1095336096" sldId="2147483653"/>
              <ac:spMk id="2" creationId="{D155BF72-0CA4-2D35-7770-29EC817FB25D}"/>
            </ac:spMkLst>
          </pc:spChg>
          <pc:spChg chg="mod">
            <ac:chgData name="GeoTec Energy" userId="56c9bcfe-84aa-49fb-953e-d26b7caee8a8" providerId="ADAL" clId="{3F00B65E-79D1-42B1-871A-570FED19DAD3}" dt="2024-10-08T14:47:42.137" v="1"/>
            <ac:spMkLst>
              <pc:docMk/>
              <pc:sldMasterMk cId="299387914" sldId="2147483648"/>
              <pc:sldLayoutMk cId="1095336096" sldId="2147483653"/>
              <ac:spMk id="3" creationId="{023706C4-E163-9C0A-5AC2-518B420BC1FE}"/>
            </ac:spMkLst>
          </pc:spChg>
          <pc:spChg chg="mod">
            <ac:chgData name="GeoTec Energy" userId="56c9bcfe-84aa-49fb-953e-d26b7caee8a8" providerId="ADAL" clId="{3F00B65E-79D1-42B1-871A-570FED19DAD3}" dt="2024-10-08T14:47:42.137" v="1"/>
            <ac:spMkLst>
              <pc:docMk/>
              <pc:sldMasterMk cId="299387914" sldId="2147483648"/>
              <pc:sldLayoutMk cId="1095336096" sldId="2147483653"/>
              <ac:spMk id="4" creationId="{93CFC6F7-6D18-6FBC-60D0-C987186186D5}"/>
            </ac:spMkLst>
          </pc:spChg>
          <pc:spChg chg="mod">
            <ac:chgData name="GeoTec Energy" userId="56c9bcfe-84aa-49fb-953e-d26b7caee8a8" providerId="ADAL" clId="{3F00B65E-79D1-42B1-871A-570FED19DAD3}" dt="2024-10-08T14:47:42.137" v="1"/>
            <ac:spMkLst>
              <pc:docMk/>
              <pc:sldMasterMk cId="299387914" sldId="2147483648"/>
              <pc:sldLayoutMk cId="1095336096" sldId="2147483653"/>
              <ac:spMk id="5" creationId="{F0AD3EFD-B05E-4C03-B207-935E282F250B}"/>
            </ac:spMkLst>
          </pc:spChg>
          <pc:spChg chg="mod">
            <ac:chgData name="GeoTec Energy" userId="56c9bcfe-84aa-49fb-953e-d26b7caee8a8" providerId="ADAL" clId="{3F00B65E-79D1-42B1-871A-570FED19DAD3}" dt="2024-10-08T14:47:42.137" v="1"/>
            <ac:spMkLst>
              <pc:docMk/>
              <pc:sldMasterMk cId="299387914" sldId="2147483648"/>
              <pc:sldLayoutMk cId="1095336096" sldId="2147483653"/>
              <ac:spMk id="6" creationId="{79277B40-0328-E915-9266-C949367F994D}"/>
            </ac:spMkLst>
          </pc:spChg>
        </pc:sldLayoutChg>
        <pc:sldLayoutChg chg="modSp">
          <pc:chgData name="GeoTec Energy" userId="56c9bcfe-84aa-49fb-953e-d26b7caee8a8" providerId="ADAL" clId="{3F00B65E-79D1-42B1-871A-570FED19DAD3}" dt="2024-10-08T14:47:42.137" v="1"/>
          <pc:sldLayoutMkLst>
            <pc:docMk/>
            <pc:sldMasterMk cId="299387914" sldId="2147483648"/>
            <pc:sldLayoutMk cId="1701936756" sldId="2147483656"/>
          </pc:sldLayoutMkLst>
          <pc:spChg chg="mod">
            <ac:chgData name="GeoTec Energy" userId="56c9bcfe-84aa-49fb-953e-d26b7caee8a8" providerId="ADAL" clId="{3F00B65E-79D1-42B1-871A-570FED19DAD3}" dt="2024-10-08T14:47:42.137" v="1"/>
            <ac:spMkLst>
              <pc:docMk/>
              <pc:sldMasterMk cId="299387914" sldId="2147483648"/>
              <pc:sldLayoutMk cId="1701936756" sldId="2147483656"/>
              <ac:spMk id="2" creationId="{AED2B6D8-4863-58D7-C04A-5D0C2EB7AAB2}"/>
            </ac:spMkLst>
          </pc:spChg>
          <pc:spChg chg="mod">
            <ac:chgData name="GeoTec Energy" userId="56c9bcfe-84aa-49fb-953e-d26b7caee8a8" providerId="ADAL" clId="{3F00B65E-79D1-42B1-871A-570FED19DAD3}" dt="2024-10-08T14:47:42.137" v="1"/>
            <ac:spMkLst>
              <pc:docMk/>
              <pc:sldMasterMk cId="299387914" sldId="2147483648"/>
              <pc:sldLayoutMk cId="1701936756" sldId="2147483656"/>
              <ac:spMk id="3" creationId="{53EBC98A-0F60-1A70-0027-47A4F43DDAB6}"/>
            </ac:spMkLst>
          </pc:spChg>
          <pc:spChg chg="mod">
            <ac:chgData name="GeoTec Energy" userId="56c9bcfe-84aa-49fb-953e-d26b7caee8a8" providerId="ADAL" clId="{3F00B65E-79D1-42B1-871A-570FED19DAD3}" dt="2024-10-08T14:47:42.137" v="1"/>
            <ac:spMkLst>
              <pc:docMk/>
              <pc:sldMasterMk cId="299387914" sldId="2147483648"/>
              <pc:sldLayoutMk cId="1701936756" sldId="2147483656"/>
              <ac:spMk id="4" creationId="{8618E500-1CEE-63B8-740B-BC3AC9A1F2A9}"/>
            </ac:spMkLst>
          </pc:spChg>
        </pc:sldLayoutChg>
        <pc:sldLayoutChg chg="modSp">
          <pc:chgData name="GeoTec Energy" userId="56c9bcfe-84aa-49fb-953e-d26b7caee8a8" providerId="ADAL" clId="{3F00B65E-79D1-42B1-871A-570FED19DAD3}" dt="2024-10-08T14:47:42.137" v="1"/>
          <pc:sldLayoutMkLst>
            <pc:docMk/>
            <pc:sldMasterMk cId="299387914" sldId="2147483648"/>
            <pc:sldLayoutMk cId="3877478701" sldId="2147483657"/>
          </pc:sldLayoutMkLst>
          <pc:spChg chg="mod">
            <ac:chgData name="GeoTec Energy" userId="56c9bcfe-84aa-49fb-953e-d26b7caee8a8" providerId="ADAL" clId="{3F00B65E-79D1-42B1-871A-570FED19DAD3}" dt="2024-10-08T14:47:42.137" v="1"/>
            <ac:spMkLst>
              <pc:docMk/>
              <pc:sldMasterMk cId="299387914" sldId="2147483648"/>
              <pc:sldLayoutMk cId="3877478701" sldId="2147483657"/>
              <ac:spMk id="2" creationId="{5919EF5D-597C-357F-569B-F58A5B569A6D}"/>
            </ac:spMkLst>
          </pc:spChg>
          <pc:spChg chg="mod">
            <ac:chgData name="GeoTec Energy" userId="56c9bcfe-84aa-49fb-953e-d26b7caee8a8" providerId="ADAL" clId="{3F00B65E-79D1-42B1-871A-570FED19DAD3}" dt="2024-10-08T14:47:42.137" v="1"/>
            <ac:spMkLst>
              <pc:docMk/>
              <pc:sldMasterMk cId="299387914" sldId="2147483648"/>
              <pc:sldLayoutMk cId="3877478701" sldId="2147483657"/>
              <ac:spMk id="3" creationId="{D24196BF-7C4A-C78C-B2C4-BE6DCB07359A}"/>
            </ac:spMkLst>
          </pc:spChg>
          <pc:spChg chg="mod">
            <ac:chgData name="GeoTec Energy" userId="56c9bcfe-84aa-49fb-953e-d26b7caee8a8" providerId="ADAL" clId="{3F00B65E-79D1-42B1-871A-570FED19DAD3}" dt="2024-10-08T14:47:42.137" v="1"/>
            <ac:spMkLst>
              <pc:docMk/>
              <pc:sldMasterMk cId="299387914" sldId="2147483648"/>
              <pc:sldLayoutMk cId="3877478701" sldId="2147483657"/>
              <ac:spMk id="4" creationId="{9116173D-4AE5-71BE-CA46-E4C983B6D4C1}"/>
            </ac:spMkLst>
          </pc:spChg>
        </pc:sldLayoutChg>
        <pc:sldLayoutChg chg="modSp">
          <pc:chgData name="GeoTec Energy" userId="56c9bcfe-84aa-49fb-953e-d26b7caee8a8" providerId="ADAL" clId="{3F00B65E-79D1-42B1-871A-570FED19DAD3}" dt="2024-10-08T14:47:42.137" v="1"/>
          <pc:sldLayoutMkLst>
            <pc:docMk/>
            <pc:sldMasterMk cId="299387914" sldId="2147483648"/>
            <pc:sldLayoutMk cId="415127295" sldId="2147483659"/>
          </pc:sldLayoutMkLst>
          <pc:spChg chg="mod">
            <ac:chgData name="GeoTec Energy" userId="56c9bcfe-84aa-49fb-953e-d26b7caee8a8" providerId="ADAL" clId="{3F00B65E-79D1-42B1-871A-570FED19DAD3}" dt="2024-10-08T14:47:42.137" v="1"/>
            <ac:spMkLst>
              <pc:docMk/>
              <pc:sldMasterMk cId="299387914" sldId="2147483648"/>
              <pc:sldLayoutMk cId="415127295" sldId="2147483659"/>
              <ac:spMk id="2" creationId="{0AB1555F-1D73-8FFB-650D-65654B03B990}"/>
            </ac:spMkLst>
          </pc:spChg>
          <pc:spChg chg="mod">
            <ac:chgData name="GeoTec Energy" userId="56c9bcfe-84aa-49fb-953e-d26b7caee8a8" providerId="ADAL" clId="{3F00B65E-79D1-42B1-871A-570FED19DAD3}" dt="2024-10-08T14:47:42.137" v="1"/>
            <ac:spMkLst>
              <pc:docMk/>
              <pc:sldMasterMk cId="299387914" sldId="2147483648"/>
              <pc:sldLayoutMk cId="415127295" sldId="2147483659"/>
              <ac:spMk id="3" creationId="{1BCD5F0E-F9C2-17B7-23DA-B561799690F5}"/>
            </ac:spMkLst>
          </pc:spChg>
        </pc:sldLayoutChg>
      </pc:sldMasterChg>
    </pc:docChg>
  </pc:docChgLst>
  <pc:docChgLst>
    <pc:chgData name="Gość" userId="S::urn:spo:anon#2e6a5aa60de3db69f06004f48f837d11fa73d21e980594112250596fbdf3aae1::" providerId="AD" clId="Web-{A2BC49DD-6E8D-7FCD-D21E-F2CFCA0BEF2C}"/>
    <pc:docChg chg="addSld delSld modSld">
      <pc:chgData name="Gość" userId="S::urn:spo:anon#2e6a5aa60de3db69f06004f48f837d11fa73d21e980594112250596fbdf3aae1::" providerId="AD" clId="Web-{A2BC49DD-6E8D-7FCD-D21E-F2CFCA0BEF2C}" dt="2024-10-08T12:58:49.800" v="6" actId="20577"/>
      <pc:docMkLst>
        <pc:docMk/>
      </pc:docMkLst>
      <pc:sldChg chg="modSp">
        <pc:chgData name="Gość" userId="S::urn:spo:anon#2e6a5aa60de3db69f06004f48f837d11fa73d21e980594112250596fbdf3aae1::" providerId="AD" clId="Web-{A2BC49DD-6E8D-7FCD-D21E-F2CFCA0BEF2C}" dt="2024-10-08T12:58:49.800" v="6" actId="20577"/>
        <pc:sldMkLst>
          <pc:docMk/>
          <pc:sldMk cId="25348898" sldId="256"/>
        </pc:sldMkLst>
        <pc:spChg chg="mod">
          <ac:chgData name="Gość" userId="S::urn:spo:anon#2e6a5aa60de3db69f06004f48f837d11fa73d21e980594112250596fbdf3aae1::" providerId="AD" clId="Web-{A2BC49DD-6E8D-7FCD-D21E-F2CFCA0BEF2C}" dt="2024-10-08T12:58:49.800" v="6" actId="20577"/>
          <ac:spMkLst>
            <pc:docMk/>
            <pc:sldMk cId="25348898" sldId="256"/>
            <ac:spMk id="2" creationId="{97E17062-DE48-238D-17C3-3E6AA3BCCABD}"/>
          </ac:spMkLst>
        </pc:spChg>
      </pc:sldChg>
      <pc:sldChg chg="add del replId">
        <pc:chgData name="Gość" userId="S::urn:spo:anon#2e6a5aa60de3db69f06004f48f837d11fa73d21e980594112250596fbdf3aae1::" providerId="AD" clId="Web-{A2BC49DD-6E8D-7FCD-D21E-F2CFCA0BEF2C}" dt="2024-10-08T12:57:50.893" v="1"/>
        <pc:sldMkLst>
          <pc:docMk/>
          <pc:sldMk cId="1881718483" sldId="270"/>
        </pc:sldMkLst>
      </pc:sldChg>
    </pc:docChg>
  </pc:docChgLst>
  <pc:docChgLst>
    <pc:chgData name="GeoTec Energy" userId="56c9bcfe-84aa-49fb-953e-d26b7caee8a8" providerId="ADAL" clId="{FC8185C9-9076-45BC-B43E-0CFECB9A9C4C}"/>
    <pc:docChg chg="undo custSel modSld">
      <pc:chgData name="GeoTec Energy" userId="56c9bcfe-84aa-49fb-953e-d26b7caee8a8" providerId="ADAL" clId="{FC8185C9-9076-45BC-B43E-0CFECB9A9C4C}" dt="2024-10-08T14:43:20.631" v="36" actId="1076"/>
      <pc:docMkLst>
        <pc:docMk/>
      </pc:docMkLst>
      <pc:sldChg chg="addSp delSp modSp mod">
        <pc:chgData name="GeoTec Energy" userId="56c9bcfe-84aa-49fb-953e-d26b7caee8a8" providerId="ADAL" clId="{FC8185C9-9076-45BC-B43E-0CFECB9A9C4C}" dt="2024-10-08T14:43:20.631" v="36" actId="1076"/>
        <pc:sldMkLst>
          <pc:docMk/>
          <pc:sldMk cId="25348898" sldId="256"/>
        </pc:sldMkLst>
        <pc:spChg chg="mod">
          <ac:chgData name="GeoTec Energy" userId="56c9bcfe-84aa-49fb-953e-d26b7caee8a8" providerId="ADAL" clId="{FC8185C9-9076-45BC-B43E-0CFECB9A9C4C}" dt="2024-10-08T14:42:52.260" v="17" actId="20577"/>
          <ac:spMkLst>
            <pc:docMk/>
            <pc:sldMk cId="25348898" sldId="256"/>
            <ac:spMk id="2" creationId="{97E17062-DE48-238D-17C3-3E6AA3BCCABD}"/>
          </ac:spMkLst>
        </pc:spChg>
        <pc:spChg chg="mod">
          <ac:chgData name="GeoTec Energy" userId="56c9bcfe-84aa-49fb-953e-d26b7caee8a8" providerId="ADAL" clId="{FC8185C9-9076-45BC-B43E-0CFECB9A9C4C}" dt="2024-10-08T14:43:09.586" v="34" actId="20577"/>
          <ac:spMkLst>
            <pc:docMk/>
            <pc:sldMk cId="25348898" sldId="256"/>
            <ac:spMk id="5" creationId="{84A977E7-A8AB-6981-AE79-1D89FA7F545E}"/>
          </ac:spMkLst>
        </pc:spChg>
        <pc:picChg chg="del">
          <ac:chgData name="GeoTec Energy" userId="56c9bcfe-84aa-49fb-953e-d26b7caee8a8" providerId="ADAL" clId="{FC8185C9-9076-45BC-B43E-0CFECB9A9C4C}" dt="2024-10-08T14:42:39.707" v="5" actId="478"/>
          <ac:picMkLst>
            <pc:docMk/>
            <pc:sldMk cId="25348898" sldId="256"/>
            <ac:picMk id="6" creationId="{0D4D98EF-D9D1-3125-4F5F-4D33829C2E32}"/>
          </ac:picMkLst>
        </pc:picChg>
        <pc:picChg chg="add del mod">
          <ac:chgData name="GeoTec Energy" userId="56c9bcfe-84aa-49fb-953e-d26b7caee8a8" providerId="ADAL" clId="{FC8185C9-9076-45BC-B43E-0CFECB9A9C4C}" dt="2024-10-08T14:42:32.833" v="2" actId="478"/>
          <ac:picMkLst>
            <pc:docMk/>
            <pc:sldMk cId="25348898" sldId="256"/>
            <ac:picMk id="8" creationId="{A8F69B73-789F-9835-3658-681B35EB848F}"/>
          </ac:picMkLst>
        </pc:picChg>
        <pc:picChg chg="add mod">
          <ac:chgData name="GeoTec Energy" userId="56c9bcfe-84aa-49fb-953e-d26b7caee8a8" providerId="ADAL" clId="{FC8185C9-9076-45BC-B43E-0CFECB9A9C4C}" dt="2024-10-08T14:42:46.583" v="8" actId="1076"/>
          <ac:picMkLst>
            <pc:docMk/>
            <pc:sldMk cId="25348898" sldId="256"/>
            <ac:picMk id="10" creationId="{0BE2481B-73F7-64EC-6049-D1269846CAE7}"/>
          </ac:picMkLst>
        </pc:picChg>
        <pc:picChg chg="mod">
          <ac:chgData name="GeoTec Energy" userId="56c9bcfe-84aa-49fb-953e-d26b7caee8a8" providerId="ADAL" clId="{FC8185C9-9076-45BC-B43E-0CFECB9A9C4C}" dt="2024-10-08T14:43:16.245" v="35" actId="1076"/>
          <ac:picMkLst>
            <pc:docMk/>
            <pc:sldMk cId="25348898" sldId="256"/>
            <ac:picMk id="16" creationId="{74DB0302-F40C-EB45-CDA6-ACE0176C3526}"/>
          </ac:picMkLst>
        </pc:picChg>
        <pc:picChg chg="mod">
          <ac:chgData name="GeoTec Energy" userId="56c9bcfe-84aa-49fb-953e-d26b7caee8a8" providerId="ADAL" clId="{FC8185C9-9076-45BC-B43E-0CFECB9A9C4C}" dt="2024-10-08T14:43:20.631" v="36" actId="1076"/>
          <ac:picMkLst>
            <pc:docMk/>
            <pc:sldMk cId="25348898" sldId="256"/>
            <ac:picMk id="18" creationId="{4A6E2183-1728-454A-EFF5-093F8228F7F3}"/>
          </ac:picMkLst>
        </pc:picChg>
      </pc:sldChg>
    </pc:docChg>
  </pc:docChgLst>
  <pc:docChgLst>
    <pc:chgData name="GeoTec Energy" userId="56c9bcfe-84aa-49fb-953e-d26b7caee8a8" providerId="ADAL" clId="{45972D84-1C4B-43E7-B9A9-CDD51B1E591F}"/>
    <pc:docChg chg="undo custSel modSld">
      <pc:chgData name="GeoTec Energy" userId="56c9bcfe-84aa-49fb-953e-d26b7caee8a8" providerId="ADAL" clId="{45972D84-1C4B-43E7-B9A9-CDD51B1E591F}" dt="2024-10-15T08:22:15.926" v="2764" actId="947"/>
      <pc:docMkLst>
        <pc:docMk/>
      </pc:docMkLst>
      <pc:sldChg chg="addSp delSp modSp mod">
        <pc:chgData name="GeoTec Energy" userId="56c9bcfe-84aa-49fb-953e-d26b7caee8a8" providerId="ADAL" clId="{45972D84-1C4B-43E7-B9A9-CDD51B1E591F}" dt="2024-10-15T08:22:15.926" v="2764" actId="947"/>
        <pc:sldMkLst>
          <pc:docMk/>
          <pc:sldMk cId="25348898" sldId="256"/>
        </pc:sldMkLst>
        <pc:spChg chg="mod">
          <ac:chgData name="GeoTec Energy" userId="56c9bcfe-84aa-49fb-953e-d26b7caee8a8" providerId="ADAL" clId="{45972D84-1C4B-43E7-B9A9-CDD51B1E591F}" dt="2024-10-15T06:36:10.089" v="68" actId="20577"/>
          <ac:spMkLst>
            <pc:docMk/>
            <pc:sldMk cId="25348898" sldId="256"/>
            <ac:spMk id="2" creationId="{97E17062-DE48-238D-17C3-3E6AA3BCCABD}"/>
          </ac:spMkLst>
        </pc:spChg>
        <pc:spChg chg="add mod">
          <ac:chgData name="GeoTec Energy" userId="56c9bcfe-84aa-49fb-953e-d26b7caee8a8" providerId="ADAL" clId="{45972D84-1C4B-43E7-B9A9-CDD51B1E591F}" dt="2024-10-15T08:10:11.795" v="2331" actId="20577"/>
          <ac:spMkLst>
            <pc:docMk/>
            <pc:sldMk cId="25348898" sldId="256"/>
            <ac:spMk id="8" creationId="{415E8E32-ACAA-5314-2F3F-418668A20BA2}"/>
          </ac:spMkLst>
        </pc:spChg>
        <pc:spChg chg="mod">
          <ac:chgData name="GeoTec Energy" userId="56c9bcfe-84aa-49fb-953e-d26b7caee8a8" providerId="ADAL" clId="{45972D84-1C4B-43E7-B9A9-CDD51B1E591F}" dt="2024-10-15T06:35:51.808" v="2" actId="20577"/>
          <ac:spMkLst>
            <pc:docMk/>
            <pc:sldMk cId="25348898" sldId="256"/>
            <ac:spMk id="9" creationId="{BBB18ED5-7877-9C1D-3B28-24ECBDC8B2EF}"/>
          </ac:spMkLst>
        </pc:spChg>
        <pc:spChg chg="mod topLvl">
          <ac:chgData name="GeoTec Energy" userId="56c9bcfe-84aa-49fb-953e-d26b7caee8a8" providerId="ADAL" clId="{45972D84-1C4B-43E7-B9A9-CDD51B1E591F}" dt="2024-10-15T07:36:26.904" v="1614" actId="20577"/>
          <ac:spMkLst>
            <pc:docMk/>
            <pc:sldMk cId="25348898" sldId="256"/>
            <ac:spMk id="17" creationId="{BC67020D-6A02-8EFF-BE93-319C08801BC3}"/>
          </ac:spMkLst>
        </pc:spChg>
        <pc:spChg chg="del">
          <ac:chgData name="GeoTec Energy" userId="56c9bcfe-84aa-49fb-953e-d26b7caee8a8" providerId="ADAL" clId="{45972D84-1C4B-43E7-B9A9-CDD51B1E591F}" dt="2024-10-15T06:38:23.144" v="86" actId="478"/>
          <ac:spMkLst>
            <pc:docMk/>
            <pc:sldMk cId="25348898" sldId="256"/>
            <ac:spMk id="21" creationId="{A67EBBC1-64B8-5744-DF3A-C897CBC2CB56}"/>
          </ac:spMkLst>
        </pc:spChg>
        <pc:spChg chg="del mod">
          <ac:chgData name="GeoTec Energy" userId="56c9bcfe-84aa-49fb-953e-d26b7caee8a8" providerId="ADAL" clId="{45972D84-1C4B-43E7-B9A9-CDD51B1E591F}" dt="2024-10-15T06:38:02.130" v="73" actId="478"/>
          <ac:spMkLst>
            <pc:docMk/>
            <pc:sldMk cId="25348898" sldId="256"/>
            <ac:spMk id="23" creationId="{A5DCE36E-67CC-AB03-EC13-1D962D1562E5}"/>
          </ac:spMkLst>
        </pc:spChg>
        <pc:spChg chg="mod">
          <ac:chgData name="GeoTec Energy" userId="56c9bcfe-84aa-49fb-953e-d26b7caee8a8" providerId="ADAL" clId="{45972D84-1C4B-43E7-B9A9-CDD51B1E591F}" dt="2024-10-15T06:45:59.590" v="130" actId="165"/>
          <ac:spMkLst>
            <pc:docMk/>
            <pc:sldMk cId="25348898" sldId="256"/>
            <ac:spMk id="26" creationId="{3428B589-2C3E-78AE-C904-6FFCEB9F230A}"/>
          </ac:spMkLst>
        </pc:spChg>
        <pc:spChg chg="mod">
          <ac:chgData name="GeoTec Energy" userId="56c9bcfe-84aa-49fb-953e-d26b7caee8a8" providerId="ADAL" clId="{45972D84-1C4B-43E7-B9A9-CDD51B1E591F}" dt="2024-10-15T06:45:59.590" v="130" actId="165"/>
          <ac:spMkLst>
            <pc:docMk/>
            <pc:sldMk cId="25348898" sldId="256"/>
            <ac:spMk id="27" creationId="{44EA1D5A-64CE-0242-8C4A-3AD86819F76B}"/>
          </ac:spMkLst>
        </pc:spChg>
        <pc:spChg chg="mod">
          <ac:chgData name="GeoTec Energy" userId="56c9bcfe-84aa-49fb-953e-d26b7caee8a8" providerId="ADAL" clId="{45972D84-1C4B-43E7-B9A9-CDD51B1E591F}" dt="2024-10-15T06:45:59.590" v="130" actId="165"/>
          <ac:spMkLst>
            <pc:docMk/>
            <pc:sldMk cId="25348898" sldId="256"/>
            <ac:spMk id="29" creationId="{BD2C9128-7563-16B5-C41E-21C663BB8399}"/>
          </ac:spMkLst>
        </pc:spChg>
        <pc:spChg chg="mod">
          <ac:chgData name="GeoTec Energy" userId="56c9bcfe-84aa-49fb-953e-d26b7caee8a8" providerId="ADAL" clId="{45972D84-1C4B-43E7-B9A9-CDD51B1E591F}" dt="2024-10-15T06:45:59.590" v="130" actId="165"/>
          <ac:spMkLst>
            <pc:docMk/>
            <pc:sldMk cId="25348898" sldId="256"/>
            <ac:spMk id="33" creationId="{099B96B0-08B0-7D95-990C-B2AFC89EC65F}"/>
          </ac:spMkLst>
        </pc:spChg>
        <pc:spChg chg="mod">
          <ac:chgData name="GeoTec Energy" userId="56c9bcfe-84aa-49fb-953e-d26b7caee8a8" providerId="ADAL" clId="{45972D84-1C4B-43E7-B9A9-CDD51B1E591F}" dt="2024-10-15T06:45:59.590" v="130" actId="165"/>
          <ac:spMkLst>
            <pc:docMk/>
            <pc:sldMk cId="25348898" sldId="256"/>
            <ac:spMk id="34" creationId="{ECC82C4E-4871-FBF5-A9F1-35086A250AFC}"/>
          </ac:spMkLst>
        </pc:spChg>
        <pc:spChg chg="mod">
          <ac:chgData name="GeoTec Energy" userId="56c9bcfe-84aa-49fb-953e-d26b7caee8a8" providerId="ADAL" clId="{45972D84-1C4B-43E7-B9A9-CDD51B1E591F}" dt="2024-10-15T06:45:59.590" v="130" actId="165"/>
          <ac:spMkLst>
            <pc:docMk/>
            <pc:sldMk cId="25348898" sldId="256"/>
            <ac:spMk id="35" creationId="{B51D4026-83AF-4239-F283-94380C074561}"/>
          </ac:spMkLst>
        </pc:spChg>
        <pc:spChg chg="del mod">
          <ac:chgData name="GeoTec Energy" userId="56c9bcfe-84aa-49fb-953e-d26b7caee8a8" providerId="ADAL" clId="{45972D84-1C4B-43E7-B9A9-CDD51B1E591F}" dt="2024-10-15T06:38:21.879" v="85" actId="478"/>
          <ac:spMkLst>
            <pc:docMk/>
            <pc:sldMk cId="25348898" sldId="256"/>
            <ac:spMk id="43" creationId="{441F53D1-4FB8-EE84-A69A-359660D9CD9E}"/>
          </ac:spMkLst>
        </pc:spChg>
        <pc:spChg chg="add mod">
          <ac:chgData name="GeoTec Energy" userId="56c9bcfe-84aa-49fb-953e-d26b7caee8a8" providerId="ADAL" clId="{45972D84-1C4B-43E7-B9A9-CDD51B1E591F}" dt="2024-10-15T06:58:06.140" v="683" actId="1076"/>
          <ac:spMkLst>
            <pc:docMk/>
            <pc:sldMk cId="25348898" sldId="256"/>
            <ac:spMk id="46" creationId="{24ECF9A1-C61A-46D4-961C-58BA2E60B1B3}"/>
          </ac:spMkLst>
        </pc:spChg>
        <pc:spChg chg="add mod topLvl">
          <ac:chgData name="GeoTec Energy" userId="56c9bcfe-84aa-49fb-953e-d26b7caee8a8" providerId="ADAL" clId="{45972D84-1C4B-43E7-B9A9-CDD51B1E591F}" dt="2024-10-15T08:22:15.926" v="2764" actId="947"/>
          <ac:spMkLst>
            <pc:docMk/>
            <pc:sldMk cId="25348898" sldId="256"/>
            <ac:spMk id="62" creationId="{A85CD4A1-A8C3-9320-2DB5-F673D5CB1AB6}"/>
          </ac:spMkLst>
        </pc:spChg>
        <pc:spChg chg="add mod">
          <ac:chgData name="GeoTec Energy" userId="56c9bcfe-84aa-49fb-953e-d26b7caee8a8" providerId="ADAL" clId="{45972D84-1C4B-43E7-B9A9-CDD51B1E591F}" dt="2024-10-15T07:41:06.726" v="1959" actId="20577"/>
          <ac:spMkLst>
            <pc:docMk/>
            <pc:sldMk cId="25348898" sldId="256"/>
            <ac:spMk id="1028" creationId="{A62C44C0-18E0-1E5D-1695-CF7DDCA6AEF2}"/>
          </ac:spMkLst>
        </pc:spChg>
        <pc:spChg chg="add mod">
          <ac:chgData name="GeoTec Energy" userId="56c9bcfe-84aa-49fb-953e-d26b7caee8a8" providerId="ADAL" clId="{45972D84-1C4B-43E7-B9A9-CDD51B1E591F}" dt="2024-10-15T07:46:13.940" v="2156" actId="164"/>
          <ac:spMkLst>
            <pc:docMk/>
            <pc:sldMk cId="25348898" sldId="256"/>
            <ac:spMk id="1036" creationId="{56FD38D8-3C06-4083-03A6-D35F12749EC3}"/>
          </ac:spMkLst>
        </pc:spChg>
        <pc:spChg chg="add mod">
          <ac:chgData name="GeoTec Energy" userId="56c9bcfe-84aa-49fb-953e-d26b7caee8a8" providerId="ADAL" clId="{45972D84-1C4B-43E7-B9A9-CDD51B1E591F}" dt="2024-10-15T07:46:13.940" v="2156" actId="164"/>
          <ac:spMkLst>
            <pc:docMk/>
            <pc:sldMk cId="25348898" sldId="256"/>
            <ac:spMk id="1037" creationId="{A58BC692-80C4-E046-FCD4-59934E4C5FD0}"/>
          </ac:spMkLst>
        </pc:spChg>
        <pc:spChg chg="add mod">
          <ac:chgData name="GeoTec Energy" userId="56c9bcfe-84aa-49fb-953e-d26b7caee8a8" providerId="ADAL" clId="{45972D84-1C4B-43E7-B9A9-CDD51B1E591F}" dt="2024-10-15T08:18:52.451" v="2687" actId="20577"/>
          <ac:spMkLst>
            <pc:docMk/>
            <pc:sldMk cId="25348898" sldId="256"/>
            <ac:spMk id="1041" creationId="{CDCB7CC1-890B-7DE5-3F93-36FBC21C51E0}"/>
          </ac:spMkLst>
        </pc:spChg>
        <pc:spChg chg="add del mod">
          <ac:chgData name="GeoTec Energy" userId="56c9bcfe-84aa-49fb-953e-d26b7caee8a8" providerId="ADAL" clId="{45972D84-1C4B-43E7-B9A9-CDD51B1E591F}" dt="2024-10-15T08:18:06.477" v="2658" actId="478"/>
          <ac:spMkLst>
            <pc:docMk/>
            <pc:sldMk cId="25348898" sldId="256"/>
            <ac:spMk id="1042" creationId="{6F20EB42-D456-1191-C37C-D84E5D99E2AB}"/>
          </ac:spMkLst>
        </pc:spChg>
        <pc:spChg chg="add mod">
          <ac:chgData name="GeoTec Energy" userId="56c9bcfe-84aa-49fb-953e-d26b7caee8a8" providerId="ADAL" clId="{45972D84-1C4B-43E7-B9A9-CDD51B1E591F}" dt="2024-10-15T08:17:29.895" v="2651" actId="1076"/>
          <ac:spMkLst>
            <pc:docMk/>
            <pc:sldMk cId="25348898" sldId="256"/>
            <ac:spMk id="1043" creationId="{BB30A9AF-B0CB-F43B-CFBB-B052F030A5AE}"/>
          </ac:spMkLst>
        </pc:spChg>
        <pc:spChg chg="add mod">
          <ac:chgData name="GeoTec Energy" userId="56c9bcfe-84aa-49fb-953e-d26b7caee8a8" providerId="ADAL" clId="{45972D84-1C4B-43E7-B9A9-CDD51B1E591F}" dt="2024-10-15T08:19:05.326" v="2707" actId="20577"/>
          <ac:spMkLst>
            <pc:docMk/>
            <pc:sldMk cId="25348898" sldId="256"/>
            <ac:spMk id="1044" creationId="{139519CF-9D82-F6BB-D844-2822CD8965F0}"/>
          </ac:spMkLst>
        </pc:spChg>
        <pc:spChg chg="add mod">
          <ac:chgData name="GeoTec Energy" userId="56c9bcfe-84aa-49fb-953e-d26b7caee8a8" providerId="ADAL" clId="{45972D84-1C4B-43E7-B9A9-CDD51B1E591F}" dt="2024-10-15T08:19:17.277" v="2737" actId="20577"/>
          <ac:spMkLst>
            <pc:docMk/>
            <pc:sldMk cId="25348898" sldId="256"/>
            <ac:spMk id="1045" creationId="{5A7193DF-C9DD-6F52-761B-8349229162B8}"/>
          </ac:spMkLst>
        </pc:spChg>
        <pc:grpChg chg="add mod">
          <ac:chgData name="GeoTec Energy" userId="56c9bcfe-84aa-49fb-953e-d26b7caee8a8" providerId="ADAL" clId="{45972D84-1C4B-43E7-B9A9-CDD51B1E591F}" dt="2024-10-15T07:36:24.872" v="1609" actId="14100"/>
          <ac:grpSpMkLst>
            <pc:docMk/>
            <pc:sldMk cId="25348898" sldId="256"/>
            <ac:grpSpMk id="11" creationId="{ABF8741D-A635-3054-63D8-D971CB51CAC5}"/>
          </ac:grpSpMkLst>
        </pc:grpChg>
        <pc:grpChg chg="del">
          <ac:chgData name="GeoTec Energy" userId="56c9bcfe-84aa-49fb-953e-d26b7caee8a8" providerId="ADAL" clId="{45972D84-1C4B-43E7-B9A9-CDD51B1E591F}" dt="2024-10-15T06:38:15.992" v="79" actId="478"/>
          <ac:grpSpMkLst>
            <pc:docMk/>
            <pc:sldMk cId="25348898" sldId="256"/>
            <ac:grpSpMk id="22" creationId="{FE01634F-8B2D-73DF-BA6A-C19B8D0E515A}"/>
          </ac:grpSpMkLst>
        </pc:grpChg>
        <pc:grpChg chg="mod">
          <ac:chgData name="GeoTec Energy" userId="56c9bcfe-84aa-49fb-953e-d26b7caee8a8" providerId="ADAL" clId="{45972D84-1C4B-43E7-B9A9-CDD51B1E591F}" dt="2024-10-15T06:45:59.590" v="130" actId="165"/>
          <ac:grpSpMkLst>
            <pc:docMk/>
            <pc:sldMk cId="25348898" sldId="256"/>
            <ac:grpSpMk id="24" creationId="{8813624A-B480-5A55-2AB7-F7BD719AD8BF}"/>
          </ac:grpSpMkLst>
        </pc:grpChg>
        <pc:grpChg chg="mod">
          <ac:chgData name="GeoTec Energy" userId="56c9bcfe-84aa-49fb-953e-d26b7caee8a8" providerId="ADAL" clId="{45972D84-1C4B-43E7-B9A9-CDD51B1E591F}" dt="2024-10-15T06:45:59.590" v="130" actId="165"/>
          <ac:grpSpMkLst>
            <pc:docMk/>
            <pc:sldMk cId="25348898" sldId="256"/>
            <ac:grpSpMk id="25" creationId="{3F7F8A82-9637-8DF6-E285-A00D527D70BB}"/>
          </ac:grpSpMkLst>
        </pc:grpChg>
        <pc:grpChg chg="mod">
          <ac:chgData name="GeoTec Energy" userId="56c9bcfe-84aa-49fb-953e-d26b7caee8a8" providerId="ADAL" clId="{45972D84-1C4B-43E7-B9A9-CDD51B1E591F}" dt="2024-10-15T06:45:59.590" v="130" actId="165"/>
          <ac:grpSpMkLst>
            <pc:docMk/>
            <pc:sldMk cId="25348898" sldId="256"/>
            <ac:grpSpMk id="32" creationId="{11BA3375-3600-33F3-B2D4-DCD6D1BDC8FA}"/>
          </ac:grpSpMkLst>
        </pc:grpChg>
        <pc:grpChg chg="mod">
          <ac:chgData name="GeoTec Energy" userId="56c9bcfe-84aa-49fb-953e-d26b7caee8a8" providerId="ADAL" clId="{45972D84-1C4B-43E7-B9A9-CDD51B1E591F}" dt="2024-10-15T06:45:59.590" v="130" actId="165"/>
          <ac:grpSpMkLst>
            <pc:docMk/>
            <pc:sldMk cId="25348898" sldId="256"/>
            <ac:grpSpMk id="41" creationId="{F12D9303-4CE4-4899-94F6-144E31C5D4E9}"/>
          </ac:grpSpMkLst>
        </pc:grpChg>
        <pc:grpChg chg="del mod topLvl">
          <ac:chgData name="GeoTec Energy" userId="56c9bcfe-84aa-49fb-953e-d26b7caee8a8" providerId="ADAL" clId="{45972D84-1C4B-43E7-B9A9-CDD51B1E591F}" dt="2024-10-15T08:08:08.165" v="2157" actId="478"/>
          <ac:grpSpMkLst>
            <pc:docMk/>
            <pc:sldMk cId="25348898" sldId="256"/>
            <ac:grpSpMk id="42" creationId="{5BA5CBE1-96E2-1737-81A4-57DA33F45BF7}"/>
          </ac:grpSpMkLst>
        </pc:grpChg>
        <pc:grpChg chg="del">
          <ac:chgData name="GeoTec Energy" userId="56c9bcfe-84aa-49fb-953e-d26b7caee8a8" providerId="ADAL" clId="{45972D84-1C4B-43E7-B9A9-CDD51B1E591F}" dt="2024-10-15T06:38:19.422" v="82" actId="478"/>
          <ac:grpSpMkLst>
            <pc:docMk/>
            <pc:sldMk cId="25348898" sldId="256"/>
            <ac:grpSpMk id="44" creationId="{49A0FF26-D6B1-C1CB-C5FD-1A82B746C418}"/>
          </ac:grpSpMkLst>
        </pc:grpChg>
        <pc:grpChg chg="add del">
          <ac:chgData name="GeoTec Energy" userId="56c9bcfe-84aa-49fb-953e-d26b7caee8a8" providerId="ADAL" clId="{45972D84-1C4B-43E7-B9A9-CDD51B1E591F}" dt="2024-10-15T06:45:59.590" v="130" actId="165"/>
          <ac:grpSpMkLst>
            <pc:docMk/>
            <pc:sldMk cId="25348898" sldId="256"/>
            <ac:grpSpMk id="45" creationId="{CB8EA945-8F0F-D217-F04E-4132BA000AB0}"/>
          </ac:grpSpMkLst>
        </pc:grpChg>
        <pc:grpChg chg="add mod">
          <ac:chgData name="GeoTec Energy" userId="56c9bcfe-84aa-49fb-953e-d26b7caee8a8" providerId="ADAL" clId="{45972D84-1C4B-43E7-B9A9-CDD51B1E591F}" dt="2024-10-15T07:30:43.928" v="1271" actId="1076"/>
          <ac:grpSpMkLst>
            <pc:docMk/>
            <pc:sldMk cId="25348898" sldId="256"/>
            <ac:grpSpMk id="48" creationId="{922C05EA-F8DC-DDC7-A329-D20B6B6922EF}"/>
          </ac:grpSpMkLst>
        </pc:grpChg>
        <pc:grpChg chg="del">
          <ac:chgData name="GeoTec Energy" userId="56c9bcfe-84aa-49fb-953e-d26b7caee8a8" providerId="ADAL" clId="{45972D84-1C4B-43E7-B9A9-CDD51B1E591F}" dt="2024-10-15T06:38:05.847" v="76" actId="478"/>
          <ac:grpSpMkLst>
            <pc:docMk/>
            <pc:sldMk cId="25348898" sldId="256"/>
            <ac:grpSpMk id="56" creationId="{9F57D007-E94A-79C8-26DE-D24088541FE7}"/>
          </ac:grpSpMkLst>
        </pc:grpChg>
        <pc:grpChg chg="del">
          <ac:chgData name="GeoTec Energy" userId="56c9bcfe-84aa-49fb-953e-d26b7caee8a8" providerId="ADAL" clId="{45972D84-1C4B-43E7-B9A9-CDD51B1E591F}" dt="2024-10-15T06:38:06.132" v="77" actId="478"/>
          <ac:grpSpMkLst>
            <pc:docMk/>
            <pc:sldMk cId="25348898" sldId="256"/>
            <ac:grpSpMk id="57" creationId="{82123FF1-5E68-F089-AE85-B55AE9CFA27F}"/>
          </ac:grpSpMkLst>
        </pc:grpChg>
        <pc:grpChg chg="del">
          <ac:chgData name="GeoTec Energy" userId="56c9bcfe-84aa-49fb-953e-d26b7caee8a8" providerId="ADAL" clId="{45972D84-1C4B-43E7-B9A9-CDD51B1E591F}" dt="2024-10-15T06:38:03.913" v="74" actId="478"/>
          <ac:grpSpMkLst>
            <pc:docMk/>
            <pc:sldMk cId="25348898" sldId="256"/>
            <ac:grpSpMk id="60" creationId="{C85E6E9A-3A06-0256-555B-F5CAC547182F}"/>
          </ac:grpSpMkLst>
        </pc:grpChg>
        <pc:grpChg chg="del">
          <ac:chgData name="GeoTec Energy" userId="56c9bcfe-84aa-49fb-953e-d26b7caee8a8" providerId="ADAL" clId="{45972D84-1C4B-43E7-B9A9-CDD51B1E591F}" dt="2024-10-15T06:38:04.261" v="75" actId="478"/>
          <ac:grpSpMkLst>
            <pc:docMk/>
            <pc:sldMk cId="25348898" sldId="256"/>
            <ac:grpSpMk id="61" creationId="{3723F4EF-A36B-0360-50EE-D4FD9032D77C}"/>
          </ac:grpSpMkLst>
        </pc:grpChg>
        <pc:grpChg chg="add del mod">
          <ac:chgData name="GeoTec Energy" userId="56c9bcfe-84aa-49fb-953e-d26b7caee8a8" providerId="ADAL" clId="{45972D84-1C4B-43E7-B9A9-CDD51B1E591F}" dt="2024-10-15T07:44:31.599" v="2040" actId="165"/>
          <ac:grpSpMkLst>
            <pc:docMk/>
            <pc:sldMk cId="25348898" sldId="256"/>
            <ac:grpSpMk id="1034" creationId="{56B986B5-2526-7F42-9458-4535429E1E2D}"/>
          </ac:grpSpMkLst>
        </pc:grpChg>
        <pc:grpChg chg="add mod">
          <ac:chgData name="GeoTec Energy" userId="56c9bcfe-84aa-49fb-953e-d26b7caee8a8" providerId="ADAL" clId="{45972D84-1C4B-43E7-B9A9-CDD51B1E591F}" dt="2024-10-15T07:46:13.940" v="2156" actId="164"/>
          <ac:grpSpMkLst>
            <pc:docMk/>
            <pc:sldMk cId="25348898" sldId="256"/>
            <ac:grpSpMk id="1035" creationId="{81BF6C3A-06C6-8F94-96A5-2D5EF2075006}"/>
          </ac:grpSpMkLst>
        </pc:grpChg>
        <pc:grpChg chg="add mod">
          <ac:chgData name="GeoTec Energy" userId="56c9bcfe-84aa-49fb-953e-d26b7caee8a8" providerId="ADAL" clId="{45972D84-1C4B-43E7-B9A9-CDD51B1E591F}" dt="2024-10-15T08:09:04.365" v="2315" actId="1076"/>
          <ac:grpSpMkLst>
            <pc:docMk/>
            <pc:sldMk cId="25348898" sldId="256"/>
            <ac:grpSpMk id="1038" creationId="{A24B9D3A-3160-E5FF-11FD-E8EBBF9FBC02}"/>
          </ac:grpSpMkLst>
        </pc:grpChg>
        <pc:graphicFrameChg chg="add mod">
          <ac:chgData name="GeoTec Energy" userId="56c9bcfe-84aa-49fb-953e-d26b7caee8a8" providerId="ADAL" clId="{45972D84-1C4B-43E7-B9A9-CDD51B1E591F}" dt="2024-10-15T07:38:42.536" v="1813"/>
          <ac:graphicFrameMkLst>
            <pc:docMk/>
            <pc:sldMk cId="25348898" sldId="256"/>
            <ac:graphicFrameMk id="63" creationId="{9108C274-B90B-2677-78D2-2F2696DD2526}"/>
          </ac:graphicFrameMkLst>
        </pc:graphicFrameChg>
        <pc:graphicFrameChg chg="add mod">
          <ac:chgData name="GeoTec Energy" userId="56c9bcfe-84aa-49fb-953e-d26b7caee8a8" providerId="ADAL" clId="{45972D84-1C4B-43E7-B9A9-CDD51B1E591F}" dt="2024-10-15T07:42:58.243" v="1994"/>
          <ac:graphicFrameMkLst>
            <pc:docMk/>
            <pc:sldMk cId="25348898" sldId="256"/>
            <ac:graphicFrameMk id="1029" creationId="{00000000-0008-0000-0200-000006000000}"/>
          </ac:graphicFrameMkLst>
        </pc:graphicFrameChg>
        <pc:picChg chg="add mod">
          <ac:chgData name="GeoTec Energy" userId="56c9bcfe-84aa-49fb-953e-d26b7caee8a8" providerId="ADAL" clId="{45972D84-1C4B-43E7-B9A9-CDD51B1E591F}" dt="2024-10-15T06:49:32.538" v="355" actId="164"/>
          <ac:picMkLst>
            <pc:docMk/>
            <pc:sldMk cId="25348898" sldId="256"/>
            <ac:picMk id="7" creationId="{F69B310B-3E34-9CAF-BF48-77B2EB8D5195}"/>
          </ac:picMkLst>
        </pc:picChg>
        <pc:picChg chg="add del mod">
          <ac:chgData name="GeoTec Energy" userId="56c9bcfe-84aa-49fb-953e-d26b7caee8a8" providerId="ADAL" clId="{45972D84-1C4B-43E7-B9A9-CDD51B1E591F}" dt="2024-10-15T06:55:53.816" v="485" actId="478"/>
          <ac:picMkLst>
            <pc:docMk/>
            <pc:sldMk cId="25348898" sldId="256"/>
            <ac:picMk id="12" creationId="{2C4C74E9-08B0-B927-C66C-6620DA6B57EE}"/>
          </ac:picMkLst>
        </pc:picChg>
        <pc:picChg chg="del">
          <ac:chgData name="GeoTec Energy" userId="56c9bcfe-84aa-49fb-953e-d26b7caee8a8" providerId="ADAL" clId="{45972D84-1C4B-43E7-B9A9-CDD51B1E591F}" dt="2024-10-15T06:38:15.992" v="79" actId="478"/>
          <ac:picMkLst>
            <pc:docMk/>
            <pc:sldMk cId="25348898" sldId="256"/>
            <ac:picMk id="20" creationId="{E0CFA866-BC80-5665-2066-B563ADD3BE90}"/>
          </ac:picMkLst>
        </pc:picChg>
        <pc:picChg chg="mod">
          <ac:chgData name="GeoTec Energy" userId="56c9bcfe-84aa-49fb-953e-d26b7caee8a8" providerId="ADAL" clId="{45972D84-1C4B-43E7-B9A9-CDD51B1E591F}" dt="2024-10-15T06:45:59.590" v="130" actId="165"/>
          <ac:picMkLst>
            <pc:docMk/>
            <pc:sldMk cId="25348898" sldId="256"/>
            <ac:picMk id="28" creationId="{D24F55F2-C471-3E6A-80E5-98A6CC916664}"/>
          </ac:picMkLst>
        </pc:picChg>
        <pc:picChg chg="mod">
          <ac:chgData name="GeoTec Energy" userId="56c9bcfe-84aa-49fb-953e-d26b7caee8a8" providerId="ADAL" clId="{45972D84-1C4B-43E7-B9A9-CDD51B1E591F}" dt="2024-10-15T06:45:59.590" v="130" actId="165"/>
          <ac:picMkLst>
            <pc:docMk/>
            <pc:sldMk cId="25348898" sldId="256"/>
            <ac:picMk id="30" creationId="{0C42345B-9A81-59D4-3EFF-C05A8A3BA85D}"/>
          </ac:picMkLst>
        </pc:picChg>
        <pc:picChg chg="mod">
          <ac:chgData name="GeoTec Energy" userId="56c9bcfe-84aa-49fb-953e-d26b7caee8a8" providerId="ADAL" clId="{45972D84-1C4B-43E7-B9A9-CDD51B1E591F}" dt="2024-10-15T06:45:59.590" v="130" actId="165"/>
          <ac:picMkLst>
            <pc:docMk/>
            <pc:sldMk cId="25348898" sldId="256"/>
            <ac:picMk id="31" creationId="{CA6BF0DD-4ABC-1E61-6A9E-183A5047729F}"/>
          </ac:picMkLst>
        </pc:picChg>
        <pc:picChg chg="mod">
          <ac:chgData name="GeoTec Energy" userId="56c9bcfe-84aa-49fb-953e-d26b7caee8a8" providerId="ADAL" clId="{45972D84-1C4B-43E7-B9A9-CDD51B1E591F}" dt="2024-10-15T06:45:59.590" v="130" actId="165"/>
          <ac:picMkLst>
            <pc:docMk/>
            <pc:sldMk cId="25348898" sldId="256"/>
            <ac:picMk id="36" creationId="{73618BF2-3947-7936-2238-3A31A2DFC78A}"/>
          </ac:picMkLst>
        </pc:picChg>
        <pc:picChg chg="mod">
          <ac:chgData name="GeoTec Energy" userId="56c9bcfe-84aa-49fb-953e-d26b7caee8a8" providerId="ADAL" clId="{45972D84-1C4B-43E7-B9A9-CDD51B1E591F}" dt="2024-10-15T06:45:59.590" v="130" actId="165"/>
          <ac:picMkLst>
            <pc:docMk/>
            <pc:sldMk cId="25348898" sldId="256"/>
            <ac:picMk id="37" creationId="{FD2146CB-A40A-FFD2-6E7C-992617C56C32}"/>
          </ac:picMkLst>
        </pc:picChg>
        <pc:picChg chg="mod">
          <ac:chgData name="GeoTec Energy" userId="56c9bcfe-84aa-49fb-953e-d26b7caee8a8" providerId="ADAL" clId="{45972D84-1C4B-43E7-B9A9-CDD51B1E591F}" dt="2024-10-15T06:45:59.590" v="130" actId="165"/>
          <ac:picMkLst>
            <pc:docMk/>
            <pc:sldMk cId="25348898" sldId="256"/>
            <ac:picMk id="38" creationId="{B544D094-6380-F701-B137-C9517754278A}"/>
          </ac:picMkLst>
        </pc:picChg>
        <pc:picChg chg="add mod">
          <ac:chgData name="GeoTec Energy" userId="56c9bcfe-84aa-49fb-953e-d26b7caee8a8" providerId="ADAL" clId="{45972D84-1C4B-43E7-B9A9-CDD51B1E591F}" dt="2024-10-15T06:57:19.995" v="520" actId="164"/>
          <ac:picMkLst>
            <pc:docMk/>
            <pc:sldMk cId="25348898" sldId="256"/>
            <ac:picMk id="39" creationId="{ED81AB63-F522-6F9B-F732-6FD4735D837C}"/>
          </ac:picMkLst>
        </pc:picChg>
        <pc:picChg chg="del">
          <ac:chgData name="GeoTec Energy" userId="56c9bcfe-84aa-49fb-953e-d26b7caee8a8" providerId="ADAL" clId="{45972D84-1C4B-43E7-B9A9-CDD51B1E591F}" dt="2024-10-15T06:38:19.422" v="82" actId="478"/>
          <ac:picMkLst>
            <pc:docMk/>
            <pc:sldMk cId="25348898" sldId="256"/>
            <ac:picMk id="40" creationId="{26A750DC-C7BA-EC30-D2D4-C5717B5EF5F4}"/>
          </ac:picMkLst>
        </pc:picChg>
        <pc:picChg chg="add mod">
          <ac:chgData name="GeoTec Energy" userId="56c9bcfe-84aa-49fb-953e-d26b7caee8a8" providerId="ADAL" clId="{45972D84-1C4B-43E7-B9A9-CDD51B1E591F}" dt="2024-10-15T07:30:54.748" v="1276" actId="1076"/>
          <ac:picMkLst>
            <pc:docMk/>
            <pc:sldMk cId="25348898" sldId="256"/>
            <ac:picMk id="52" creationId="{5EEE7412-AEA1-E32C-7C54-9CABAA0D979B}"/>
          </ac:picMkLst>
        </pc:picChg>
        <pc:picChg chg="add mod">
          <ac:chgData name="GeoTec Energy" userId="56c9bcfe-84aa-49fb-953e-d26b7caee8a8" providerId="ADAL" clId="{45972D84-1C4B-43E7-B9A9-CDD51B1E591F}" dt="2024-10-15T07:38:44.179" v="1814"/>
          <ac:picMkLst>
            <pc:docMk/>
            <pc:sldMk cId="25348898" sldId="256"/>
            <ac:picMk id="1025" creationId="{B30DABD6-576B-1DE5-ADD0-4F13D18CF8D4}"/>
          </ac:picMkLst>
        </pc:picChg>
        <pc:picChg chg="add mod">
          <ac:chgData name="GeoTec Energy" userId="56c9bcfe-84aa-49fb-953e-d26b7caee8a8" providerId="ADAL" clId="{45972D84-1C4B-43E7-B9A9-CDD51B1E591F}" dt="2024-10-15T07:38:44.179" v="1814"/>
          <ac:picMkLst>
            <pc:docMk/>
            <pc:sldMk cId="25348898" sldId="256"/>
            <ac:picMk id="1026" creationId="{BBDB2DFB-553C-3C16-301B-947003458C22}"/>
          </ac:picMkLst>
        </pc:picChg>
        <pc:picChg chg="add mod">
          <ac:chgData name="GeoTec Energy" userId="56c9bcfe-84aa-49fb-953e-d26b7caee8a8" providerId="ADAL" clId="{45972D84-1C4B-43E7-B9A9-CDD51B1E591F}" dt="2024-10-15T07:40:20.782" v="1860" actId="1076"/>
          <ac:picMkLst>
            <pc:docMk/>
            <pc:sldMk cId="25348898" sldId="256"/>
            <ac:picMk id="1027" creationId="{F6023A20-4639-49D6-72F2-9823AB39C350}"/>
          </ac:picMkLst>
        </pc:picChg>
        <pc:picChg chg="add mod topLvl">
          <ac:chgData name="GeoTec Energy" userId="56c9bcfe-84aa-49fb-953e-d26b7caee8a8" providerId="ADAL" clId="{45972D84-1C4B-43E7-B9A9-CDD51B1E591F}" dt="2024-10-15T07:44:34.881" v="2041" actId="164"/>
          <ac:picMkLst>
            <pc:docMk/>
            <pc:sldMk cId="25348898" sldId="256"/>
            <ac:picMk id="1031" creationId="{D9FFFB00-07D4-C8F2-AF62-63ABC63A7D09}"/>
          </ac:picMkLst>
        </pc:picChg>
        <pc:picChg chg="add mod topLvl">
          <ac:chgData name="GeoTec Energy" userId="56c9bcfe-84aa-49fb-953e-d26b7caee8a8" providerId="ADAL" clId="{45972D84-1C4B-43E7-B9A9-CDD51B1E591F}" dt="2024-10-15T07:44:34.881" v="2041" actId="164"/>
          <ac:picMkLst>
            <pc:docMk/>
            <pc:sldMk cId="25348898" sldId="256"/>
            <ac:picMk id="1033" creationId="{D370715C-ADB6-43EE-B427-5CCB8560E140}"/>
          </ac:picMkLst>
        </pc:picChg>
        <pc:picChg chg="add mod">
          <ac:chgData name="GeoTec Energy" userId="56c9bcfe-84aa-49fb-953e-d26b7caee8a8" providerId="ADAL" clId="{45972D84-1C4B-43E7-B9A9-CDD51B1E591F}" dt="2024-10-15T08:16:36.431" v="2623" actId="1076"/>
          <ac:picMkLst>
            <pc:docMk/>
            <pc:sldMk cId="25348898" sldId="256"/>
            <ac:picMk id="1040" creationId="{AA1E4DA5-EFA5-5A8C-02DE-A15A2E7C08B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B36431-0947-41A8-BC98-98EC6F408260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F826F0-43A4-4AAB-9755-0A823C8C9B9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438975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114251" rtl="0" eaLnBrk="1" latinLnBrk="0" hangingPunct="1">
      <a:defRPr sz="5399" kern="1200">
        <a:solidFill>
          <a:schemeClr val="tx1"/>
        </a:solidFill>
        <a:latin typeface="+mn-lt"/>
        <a:ea typeface="+mn-ea"/>
        <a:cs typeface="+mn-cs"/>
      </a:defRPr>
    </a:lvl1pPr>
    <a:lvl2pPr marL="2057126" algn="l" defTabSz="4114251" rtl="0" eaLnBrk="1" latinLnBrk="0" hangingPunct="1">
      <a:defRPr sz="5399" kern="1200">
        <a:solidFill>
          <a:schemeClr val="tx1"/>
        </a:solidFill>
        <a:latin typeface="+mn-lt"/>
        <a:ea typeface="+mn-ea"/>
        <a:cs typeface="+mn-cs"/>
      </a:defRPr>
    </a:lvl2pPr>
    <a:lvl3pPr marL="4114251" algn="l" defTabSz="4114251" rtl="0" eaLnBrk="1" latinLnBrk="0" hangingPunct="1">
      <a:defRPr sz="5399" kern="1200">
        <a:solidFill>
          <a:schemeClr val="tx1"/>
        </a:solidFill>
        <a:latin typeface="+mn-lt"/>
        <a:ea typeface="+mn-ea"/>
        <a:cs typeface="+mn-cs"/>
      </a:defRPr>
    </a:lvl3pPr>
    <a:lvl4pPr marL="6171377" algn="l" defTabSz="4114251" rtl="0" eaLnBrk="1" latinLnBrk="0" hangingPunct="1">
      <a:defRPr sz="5399" kern="1200">
        <a:solidFill>
          <a:schemeClr val="tx1"/>
        </a:solidFill>
        <a:latin typeface="+mn-lt"/>
        <a:ea typeface="+mn-ea"/>
        <a:cs typeface="+mn-cs"/>
      </a:defRPr>
    </a:lvl4pPr>
    <a:lvl5pPr marL="8228503" algn="l" defTabSz="4114251" rtl="0" eaLnBrk="1" latinLnBrk="0" hangingPunct="1">
      <a:defRPr sz="5399" kern="1200">
        <a:solidFill>
          <a:schemeClr val="tx1"/>
        </a:solidFill>
        <a:latin typeface="+mn-lt"/>
        <a:ea typeface="+mn-ea"/>
        <a:cs typeface="+mn-cs"/>
      </a:defRPr>
    </a:lvl5pPr>
    <a:lvl6pPr marL="10285628" algn="l" defTabSz="4114251" rtl="0" eaLnBrk="1" latinLnBrk="0" hangingPunct="1">
      <a:defRPr sz="5399" kern="1200">
        <a:solidFill>
          <a:schemeClr val="tx1"/>
        </a:solidFill>
        <a:latin typeface="+mn-lt"/>
        <a:ea typeface="+mn-ea"/>
        <a:cs typeface="+mn-cs"/>
      </a:defRPr>
    </a:lvl6pPr>
    <a:lvl7pPr marL="12342754" algn="l" defTabSz="4114251" rtl="0" eaLnBrk="1" latinLnBrk="0" hangingPunct="1">
      <a:defRPr sz="5399" kern="1200">
        <a:solidFill>
          <a:schemeClr val="tx1"/>
        </a:solidFill>
        <a:latin typeface="+mn-lt"/>
        <a:ea typeface="+mn-ea"/>
        <a:cs typeface="+mn-cs"/>
      </a:defRPr>
    </a:lvl7pPr>
    <a:lvl8pPr marL="14399880" algn="l" defTabSz="4114251" rtl="0" eaLnBrk="1" latinLnBrk="0" hangingPunct="1">
      <a:defRPr sz="5399" kern="1200">
        <a:solidFill>
          <a:schemeClr val="tx1"/>
        </a:solidFill>
        <a:latin typeface="+mn-lt"/>
        <a:ea typeface="+mn-ea"/>
        <a:cs typeface="+mn-cs"/>
      </a:defRPr>
    </a:lvl8pPr>
    <a:lvl9pPr marL="16457005" algn="l" defTabSz="4114251" rtl="0" eaLnBrk="1" latinLnBrk="0" hangingPunct="1">
      <a:defRPr sz="53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0775-8482-4BFE-84A6-EC088DE116C5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132F-9F65-46FE-A8E7-DDD438A9CE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04517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0775-8482-4BFE-84A6-EC088DE116C5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132F-9F65-46FE-A8E7-DDD438A9CE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65584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0775-8482-4BFE-84A6-EC088DE116C5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132F-9F65-46FE-A8E7-DDD438A9CE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9691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0775-8482-4BFE-84A6-EC088DE116C5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132F-9F65-46FE-A8E7-DDD438A9CE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24434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>
                    <a:tint val="82000"/>
                  </a:schemeClr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82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82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0775-8482-4BFE-84A6-EC088DE116C5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132F-9F65-46FE-A8E7-DDD438A9CE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89681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0775-8482-4BFE-84A6-EC088DE116C5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132F-9F65-46FE-A8E7-DDD438A9CE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5078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0775-8482-4BFE-84A6-EC088DE116C5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132F-9F65-46FE-A8E7-DDD438A9CE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27367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0775-8482-4BFE-84A6-EC088DE116C5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132F-9F65-46FE-A8E7-DDD438A9CE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674524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0775-8482-4BFE-84A6-EC088DE116C5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132F-9F65-46FE-A8E7-DDD438A9CE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67878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0775-8482-4BFE-84A6-EC088DE116C5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132F-9F65-46FE-A8E7-DDD438A9CE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4964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F0775-8482-4BFE-84A6-EC088DE116C5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3132F-9F65-46FE-A8E7-DDD438A9CE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476871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FCF0775-8482-4BFE-84A6-EC088DE116C5}" type="datetimeFigureOut">
              <a:rPr lang="pl-PL" smtClean="0"/>
              <a:t>15.10.2024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93132F-9F65-46FE-A8E7-DDD438A9CE03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29718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7E17062-DE48-238D-17C3-3E6AA3BCCA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" y="4952078"/>
            <a:ext cx="30275212" cy="1946381"/>
          </a:xfrm>
        </p:spPr>
        <p:txBody>
          <a:bodyPr anchor="ctr">
            <a:normAutofit/>
          </a:bodyPr>
          <a:lstStyle/>
          <a:p>
            <a:r>
              <a:rPr lang="pl-PL" sz="5960" b="1" i="1" dirty="0" err="1"/>
              <a:t>Title</a:t>
            </a:r>
            <a:endParaRPr lang="pl-PL" sz="5960" b="1" i="1" dirty="0"/>
          </a:p>
        </p:txBody>
      </p:sp>
      <p:sp>
        <p:nvSpPr>
          <p:cNvPr id="4" name="pole tekstowe 3">
            <a:extLst>
              <a:ext uri="{FF2B5EF4-FFF2-40B4-BE49-F238E27FC236}">
                <a16:creationId xmlns:a16="http://schemas.microsoft.com/office/drawing/2014/main" id="{2FA611E7-793B-A9B3-18C9-A60FF2CA5C5F}"/>
              </a:ext>
            </a:extLst>
          </p:cNvPr>
          <p:cNvSpPr txBox="1"/>
          <p:nvPr/>
        </p:nvSpPr>
        <p:spPr>
          <a:xfrm>
            <a:off x="669509" y="1587489"/>
            <a:ext cx="29195713" cy="2123658"/>
          </a:xfrm>
          <a:prstGeom prst="rect">
            <a:avLst/>
          </a:prstGeom>
          <a:noFill/>
          <a:effectLst/>
        </p:spPr>
        <p:txBody>
          <a:bodyPr wrap="square" rtlCol="0" anchor="ctr">
            <a:spAutoFit/>
          </a:bodyPr>
          <a:lstStyle/>
          <a:p>
            <a:pPr algn="ctr"/>
            <a:r>
              <a:rPr lang="pl-PL" sz="44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4</a:t>
            </a:r>
            <a:r>
              <a:rPr lang="pl-PL" sz="4400" b="1" baseline="30000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th</a:t>
            </a:r>
            <a:r>
              <a:rPr lang="pl-PL" sz="44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International Conference on </a:t>
            </a:r>
            <a:r>
              <a:rPr lang="pl-PL" sz="44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Geoenergetics</a:t>
            </a:r>
            <a:r>
              <a:rPr lang="pl-PL" sz="44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and </a:t>
            </a:r>
            <a:r>
              <a:rPr lang="pl-PL" sz="44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Ground-Geothermal</a:t>
            </a:r>
            <a:r>
              <a:rPr lang="pl-PL" sz="44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</a:t>
            </a:r>
            <a:r>
              <a:rPr lang="pl-PL" sz="44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Heat</a:t>
            </a:r>
            <a:r>
              <a:rPr lang="pl-PL" sz="44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</a:t>
            </a:r>
            <a:r>
              <a:rPr lang="pl-PL" sz="44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Pumps</a:t>
            </a:r>
            <a:endParaRPr lang="pl-PL" sz="4400" b="1" dirty="0">
              <a:solidFill>
                <a:schemeClr val="accent6">
                  <a:lumMod val="50000"/>
                </a:schemeClr>
              </a:solidFill>
              <a:latin typeface="Trebuchet MS" pitchFamily="34" charset="0"/>
            </a:endParaRPr>
          </a:p>
          <a:p>
            <a:pPr algn="ctr"/>
            <a:r>
              <a:rPr lang="pl-PL" sz="44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„</a:t>
            </a:r>
            <a:r>
              <a:rPr lang="pl-PL" sz="44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GeoHorizons</a:t>
            </a:r>
            <a:r>
              <a:rPr lang="pl-PL" sz="44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– </a:t>
            </a:r>
            <a:r>
              <a:rPr lang="pl-PL" sz="44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discover</a:t>
            </a:r>
            <a:r>
              <a:rPr lang="pl-PL" sz="44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</a:t>
            </a:r>
            <a:r>
              <a:rPr lang="pl-PL" sz="4400" b="1" dirty="0" err="1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potential</a:t>
            </a:r>
            <a:r>
              <a:rPr lang="pl-PL" sz="44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 of the Earth”</a:t>
            </a:r>
          </a:p>
          <a:p>
            <a:pPr algn="ctr"/>
            <a:r>
              <a:rPr lang="pl-PL" sz="4400" b="1" dirty="0">
                <a:solidFill>
                  <a:schemeClr val="accent6">
                    <a:lumMod val="50000"/>
                  </a:schemeClr>
                </a:solidFill>
                <a:latin typeface="Trebuchet MS" pitchFamily="34" charset="0"/>
              </a:rPr>
              <a:t>www.geoenergetyka.agh.edu.pl</a:t>
            </a:r>
          </a:p>
        </p:txBody>
      </p:sp>
      <p:pic>
        <p:nvPicPr>
          <p:cNvPr id="13" name="Obraz 12" descr="Obraz zawierający zrzut ekranu, Grafika, logo, projekt graficzny&#10;&#10;Opis wygenerowany automatycznie">
            <a:extLst>
              <a:ext uri="{FF2B5EF4-FFF2-40B4-BE49-F238E27FC236}">
                <a16:creationId xmlns:a16="http://schemas.microsoft.com/office/drawing/2014/main" id="{71AD3882-570F-D41C-FE78-60B614BF97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37" r="19637"/>
          <a:stretch/>
        </p:blipFill>
        <p:spPr>
          <a:xfrm>
            <a:off x="26771749" y="299325"/>
            <a:ext cx="2833955" cy="4666810"/>
          </a:xfrm>
          <a:prstGeom prst="rect">
            <a:avLst/>
          </a:prstGeom>
        </p:spPr>
      </p:pic>
      <p:grpSp>
        <p:nvGrpSpPr>
          <p:cNvPr id="6" name="Grupa 5">
            <a:extLst>
              <a:ext uri="{FF2B5EF4-FFF2-40B4-BE49-F238E27FC236}">
                <a16:creationId xmlns:a16="http://schemas.microsoft.com/office/drawing/2014/main" id="{32C576FB-DD58-C381-4A05-F9DA965794CF}"/>
              </a:ext>
            </a:extLst>
          </p:cNvPr>
          <p:cNvGrpSpPr/>
          <p:nvPr/>
        </p:nvGrpSpPr>
        <p:grpSpPr>
          <a:xfrm>
            <a:off x="-1" y="39957981"/>
            <a:ext cx="30275213" cy="2843983"/>
            <a:chOff x="-2346159" y="7046020"/>
            <a:chExt cx="11550320" cy="1125128"/>
          </a:xfrm>
        </p:grpSpPr>
        <p:sp>
          <p:nvSpPr>
            <p:cNvPr id="5" name="pole tekstowe 4">
              <a:extLst>
                <a:ext uri="{FF2B5EF4-FFF2-40B4-BE49-F238E27FC236}">
                  <a16:creationId xmlns:a16="http://schemas.microsoft.com/office/drawing/2014/main" id="{84A977E7-A8AB-6981-AE79-1D89FA7F545E}"/>
                </a:ext>
              </a:extLst>
            </p:cNvPr>
            <p:cNvSpPr txBox="1"/>
            <p:nvPr/>
          </p:nvSpPr>
          <p:spPr>
            <a:xfrm>
              <a:off x="-2346159" y="7046020"/>
              <a:ext cx="11550320" cy="1125128"/>
            </a:xfrm>
            <a:prstGeom prst="rect">
              <a:avLst/>
            </a:prstGeom>
            <a:noFill/>
            <a:effectLst/>
          </p:spPr>
          <p:txBody>
            <a:bodyPr wrap="square" rtlCol="0" anchor="ctr">
              <a:spAutoFit/>
            </a:bodyPr>
            <a:lstStyle/>
            <a:p>
              <a:pPr algn="r"/>
              <a:endParaRPr lang="pl-PL" sz="6386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endParaRPr>
            </a:p>
            <a:p>
              <a:pPr algn="ctr"/>
              <a:r>
                <a:rPr lang="pl-PL" sz="5109" b="1" dirty="0">
                  <a:solidFill>
                    <a:schemeClr val="accent6">
                      <a:lumMod val="50000"/>
                    </a:schemeClr>
                  </a:solidFill>
                  <a:latin typeface="Trebuchet MS" pitchFamily="34" charset="0"/>
                </a:rPr>
                <a:t>Kraków, 16-18 of </a:t>
              </a:r>
              <a:r>
                <a:rPr lang="pl-PL" sz="5109" b="1" dirty="0" err="1">
                  <a:solidFill>
                    <a:schemeClr val="accent6">
                      <a:lumMod val="50000"/>
                    </a:schemeClr>
                  </a:solidFill>
                  <a:latin typeface="Trebuchet MS" pitchFamily="34" charset="0"/>
                </a:rPr>
                <a:t>October</a:t>
              </a:r>
              <a:r>
                <a:rPr lang="pl-PL" sz="5109" b="1" dirty="0">
                  <a:solidFill>
                    <a:schemeClr val="accent6">
                      <a:lumMod val="50000"/>
                    </a:schemeClr>
                  </a:solidFill>
                  <a:latin typeface="Trebuchet MS" pitchFamily="34" charset="0"/>
                </a:rPr>
                <a:t> 2024</a:t>
              </a:r>
            </a:p>
            <a:p>
              <a:pPr algn="ctr"/>
              <a:endParaRPr lang="pl-PL" sz="6386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itchFamily="34" charset="0"/>
              </a:endParaRPr>
            </a:p>
          </p:txBody>
        </p:sp>
        <p:pic>
          <p:nvPicPr>
            <p:cNvPr id="14" name="Obraz 13" descr="Obraz zawierający tekst, Czcionka, Grafika, logo&#10;&#10;Opis wygenerowany automatycznie">
              <a:extLst>
                <a:ext uri="{FF2B5EF4-FFF2-40B4-BE49-F238E27FC236}">
                  <a16:creationId xmlns:a16="http://schemas.microsoft.com/office/drawing/2014/main" id="{15BE3DD1-5106-A4BF-68BF-7BD2B567589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2100453" y="7434512"/>
              <a:ext cx="1114807" cy="348146"/>
            </a:xfrm>
            <a:prstGeom prst="rect">
              <a:avLst/>
            </a:prstGeom>
            <a:noFill/>
          </p:spPr>
        </p:pic>
        <p:pic>
          <p:nvPicPr>
            <p:cNvPr id="15" name="Obraz 14" descr="Obraz zawierający Czcionka, Grafika, logo, projekt graficzny&#10;&#10;Opis wygenerowany automatycznie">
              <a:extLst>
                <a:ext uri="{FF2B5EF4-FFF2-40B4-BE49-F238E27FC236}">
                  <a16:creationId xmlns:a16="http://schemas.microsoft.com/office/drawing/2014/main" id="{12457147-666D-2DA2-2B6E-33F454DF9C0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764954" y="7450694"/>
              <a:ext cx="1546860" cy="331965"/>
            </a:xfrm>
            <a:prstGeom prst="rect">
              <a:avLst/>
            </a:prstGeom>
            <a:noFill/>
          </p:spPr>
        </p:pic>
        <p:pic>
          <p:nvPicPr>
            <p:cNvPr id="16" name="Obraz 15" descr="Obraz zawierający Czcionka, Grafika, zrzut ekranu, projekt graficzny&#10;&#10;Opis wygenerowany automatycznie">
              <a:extLst>
                <a:ext uri="{FF2B5EF4-FFF2-40B4-BE49-F238E27FC236}">
                  <a16:creationId xmlns:a16="http://schemas.microsoft.com/office/drawing/2014/main" id="{74DB0302-F40C-EB45-CDA6-ACE0176C352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39135" y="7349039"/>
              <a:ext cx="767717" cy="519091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" name="image17.jpeg" descr="Obraz zawierający tekst, symbol&#10;&#10;Opis wygenerowany automatycznie">
              <a:extLst>
                <a:ext uri="{FF2B5EF4-FFF2-40B4-BE49-F238E27FC236}">
                  <a16:creationId xmlns:a16="http://schemas.microsoft.com/office/drawing/2014/main" id="{4A6E2183-1728-454A-EFF5-093F8228F7F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90816" y="7200058"/>
              <a:ext cx="928849" cy="668071"/>
            </a:xfrm>
            <a:prstGeom prst="rect">
              <a:avLst/>
            </a:prstGeom>
          </p:spPr>
        </p:pic>
      </p:grpSp>
      <p:pic>
        <p:nvPicPr>
          <p:cNvPr id="10" name="Grafika 9">
            <a:extLst>
              <a:ext uri="{FF2B5EF4-FFF2-40B4-BE49-F238E27FC236}">
                <a16:creationId xmlns:a16="http://schemas.microsoft.com/office/drawing/2014/main" id="{0BE2481B-73F7-64EC-6049-D1269846CAE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09991" y="517163"/>
            <a:ext cx="3666982" cy="4231135"/>
          </a:xfrm>
          <a:prstGeom prst="rect">
            <a:avLst/>
          </a:prstGeom>
        </p:spPr>
      </p:pic>
      <p:sp>
        <p:nvSpPr>
          <p:cNvPr id="9" name="pole tekstowe 8">
            <a:extLst>
              <a:ext uri="{FF2B5EF4-FFF2-40B4-BE49-F238E27FC236}">
                <a16:creationId xmlns:a16="http://schemas.microsoft.com/office/drawing/2014/main" id="{BBB18ED5-7877-9C1D-3B28-24ECBDC8B2EF}"/>
              </a:ext>
            </a:extLst>
          </p:cNvPr>
          <p:cNvSpPr txBox="1"/>
          <p:nvPr/>
        </p:nvSpPr>
        <p:spPr>
          <a:xfrm>
            <a:off x="5216789" y="7033417"/>
            <a:ext cx="19489670" cy="114056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pl-PL" sz="3406" i="1" dirty="0"/>
              <a:t>Author(s):</a:t>
            </a:r>
          </a:p>
          <a:p>
            <a:pPr algn="ctr">
              <a:lnSpc>
                <a:spcPct val="100000"/>
              </a:lnSpc>
            </a:pPr>
            <a:r>
              <a:rPr lang="pl-PL" sz="3406" i="1" baseline="30000" dirty="0" err="1"/>
              <a:t>Affiliation</a:t>
            </a:r>
            <a:r>
              <a:rPr lang="pl-PL" sz="3406" i="1" baseline="30000" dirty="0"/>
              <a:t>:</a:t>
            </a:r>
            <a:endParaRPr lang="pl-PL" sz="3406" i="1" dirty="0"/>
          </a:p>
        </p:txBody>
      </p:sp>
    </p:spTree>
    <p:extLst>
      <p:ext uri="{BB962C8B-B14F-4D97-AF65-F5344CB8AC3E}">
        <p14:creationId xmlns:p14="http://schemas.microsoft.com/office/powerpoint/2010/main" val="25348898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Motyw pakietu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402</TotalTime>
  <Words>40</Words>
  <Application>Microsoft Office PowerPoint</Application>
  <PresentationFormat>Niestandardowy</PresentationFormat>
  <Paragraphs>8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Trebuchet MS</vt:lpstr>
      <vt:lpstr>Motyw pakietu Office</vt:lpstr>
      <vt:lpstr>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Aneta SS</dc:creator>
  <cp:lastModifiedBy>GeoTec Energy</cp:lastModifiedBy>
  <cp:revision>27</cp:revision>
  <dcterms:created xsi:type="dcterms:W3CDTF">2024-10-08T06:56:55Z</dcterms:created>
  <dcterms:modified xsi:type="dcterms:W3CDTF">2024-10-15T18:29:41Z</dcterms:modified>
</cp:coreProperties>
</file>