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BC49DD-6E8D-7FCD-D21E-F2CFCA0BEF2C}" v="7" dt="2024-10-08T12:58:49.800"/>
    <p1510:client id="{FC8185C9-9076-45BC-B43E-0CFECB9A9C4C}" v="2" dt="2024-10-08T14:42:36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Tec Energy" userId="56c9bcfe-84aa-49fb-953e-d26b7caee8a8" providerId="ADAL" clId="{FC8185C9-9076-45BC-B43E-0CFECB9A9C4C}"/>
    <pc:docChg chg="undo custSel modSld">
      <pc:chgData name="GeoTec Energy" userId="56c9bcfe-84aa-49fb-953e-d26b7caee8a8" providerId="ADAL" clId="{FC8185C9-9076-45BC-B43E-0CFECB9A9C4C}" dt="2024-10-08T14:43:20.631" v="36" actId="1076"/>
      <pc:docMkLst>
        <pc:docMk/>
      </pc:docMkLst>
      <pc:sldChg chg="addSp delSp modSp mod">
        <pc:chgData name="GeoTec Energy" userId="56c9bcfe-84aa-49fb-953e-d26b7caee8a8" providerId="ADAL" clId="{FC8185C9-9076-45BC-B43E-0CFECB9A9C4C}" dt="2024-10-08T14:43:20.631" v="36" actId="1076"/>
        <pc:sldMkLst>
          <pc:docMk/>
          <pc:sldMk cId="25348898" sldId="256"/>
        </pc:sldMkLst>
        <pc:spChg chg="mod">
          <ac:chgData name="GeoTec Energy" userId="56c9bcfe-84aa-49fb-953e-d26b7caee8a8" providerId="ADAL" clId="{FC8185C9-9076-45BC-B43E-0CFECB9A9C4C}" dt="2024-10-08T14:42:52.260" v="17" actId="20577"/>
          <ac:spMkLst>
            <pc:docMk/>
            <pc:sldMk cId="25348898" sldId="256"/>
            <ac:spMk id="2" creationId="{97E17062-DE48-238D-17C3-3E6AA3BCCABD}"/>
          </ac:spMkLst>
        </pc:spChg>
        <pc:spChg chg="mod">
          <ac:chgData name="GeoTec Energy" userId="56c9bcfe-84aa-49fb-953e-d26b7caee8a8" providerId="ADAL" clId="{FC8185C9-9076-45BC-B43E-0CFECB9A9C4C}" dt="2024-10-08T14:43:09.586" v="34" actId="20577"/>
          <ac:spMkLst>
            <pc:docMk/>
            <pc:sldMk cId="25348898" sldId="256"/>
            <ac:spMk id="5" creationId="{84A977E7-A8AB-6981-AE79-1D89FA7F545E}"/>
          </ac:spMkLst>
        </pc:spChg>
        <pc:picChg chg="del">
          <ac:chgData name="GeoTec Energy" userId="56c9bcfe-84aa-49fb-953e-d26b7caee8a8" providerId="ADAL" clId="{FC8185C9-9076-45BC-B43E-0CFECB9A9C4C}" dt="2024-10-08T14:42:39.707" v="5" actId="478"/>
          <ac:picMkLst>
            <pc:docMk/>
            <pc:sldMk cId="25348898" sldId="256"/>
            <ac:picMk id="6" creationId="{0D4D98EF-D9D1-3125-4F5F-4D33829C2E32}"/>
          </ac:picMkLst>
        </pc:picChg>
        <pc:picChg chg="add del mod">
          <ac:chgData name="GeoTec Energy" userId="56c9bcfe-84aa-49fb-953e-d26b7caee8a8" providerId="ADAL" clId="{FC8185C9-9076-45BC-B43E-0CFECB9A9C4C}" dt="2024-10-08T14:42:32.833" v="2" actId="478"/>
          <ac:picMkLst>
            <pc:docMk/>
            <pc:sldMk cId="25348898" sldId="256"/>
            <ac:picMk id="8" creationId="{A8F69B73-789F-9835-3658-681B35EB848F}"/>
          </ac:picMkLst>
        </pc:picChg>
        <pc:picChg chg="add mod">
          <ac:chgData name="GeoTec Energy" userId="56c9bcfe-84aa-49fb-953e-d26b7caee8a8" providerId="ADAL" clId="{FC8185C9-9076-45BC-B43E-0CFECB9A9C4C}" dt="2024-10-08T14:42:46.583" v="8" actId="1076"/>
          <ac:picMkLst>
            <pc:docMk/>
            <pc:sldMk cId="25348898" sldId="256"/>
            <ac:picMk id="10" creationId="{0BE2481B-73F7-64EC-6049-D1269846CAE7}"/>
          </ac:picMkLst>
        </pc:picChg>
        <pc:picChg chg="mod">
          <ac:chgData name="GeoTec Energy" userId="56c9bcfe-84aa-49fb-953e-d26b7caee8a8" providerId="ADAL" clId="{FC8185C9-9076-45BC-B43E-0CFECB9A9C4C}" dt="2024-10-08T14:43:16.245" v="35" actId="1076"/>
          <ac:picMkLst>
            <pc:docMk/>
            <pc:sldMk cId="25348898" sldId="256"/>
            <ac:picMk id="16" creationId="{74DB0302-F40C-EB45-CDA6-ACE0176C3526}"/>
          </ac:picMkLst>
        </pc:picChg>
        <pc:picChg chg="mod">
          <ac:chgData name="GeoTec Energy" userId="56c9bcfe-84aa-49fb-953e-d26b7caee8a8" providerId="ADAL" clId="{FC8185C9-9076-45BC-B43E-0CFECB9A9C4C}" dt="2024-10-08T14:43:20.631" v="36" actId="1076"/>
          <ac:picMkLst>
            <pc:docMk/>
            <pc:sldMk cId="25348898" sldId="256"/>
            <ac:picMk id="18" creationId="{4A6E2183-1728-454A-EFF5-093F8228F7F3}"/>
          </ac:picMkLst>
        </pc:picChg>
      </pc:sldChg>
    </pc:docChg>
  </pc:docChgLst>
  <pc:docChgLst>
    <pc:chgData name="Gość" userId="S::urn:spo:anon#2e6a5aa60de3db69f06004f48f837d11fa73d21e980594112250596fbdf3aae1::" providerId="AD" clId="Web-{A2BC49DD-6E8D-7FCD-D21E-F2CFCA0BEF2C}"/>
    <pc:docChg chg="addSld delSld modSld">
      <pc:chgData name="Gość" userId="S::urn:spo:anon#2e6a5aa60de3db69f06004f48f837d11fa73d21e980594112250596fbdf3aae1::" providerId="AD" clId="Web-{A2BC49DD-6E8D-7FCD-D21E-F2CFCA0BEF2C}" dt="2024-10-08T12:58:49.800" v="6" actId="20577"/>
      <pc:docMkLst>
        <pc:docMk/>
      </pc:docMkLst>
      <pc:sldChg chg="modSp">
        <pc:chgData name="Gość" userId="S::urn:spo:anon#2e6a5aa60de3db69f06004f48f837d11fa73d21e980594112250596fbdf3aae1::" providerId="AD" clId="Web-{A2BC49DD-6E8D-7FCD-D21E-F2CFCA0BEF2C}" dt="2024-10-08T12:58:49.800" v="6" actId="20577"/>
        <pc:sldMkLst>
          <pc:docMk/>
          <pc:sldMk cId="25348898" sldId="256"/>
        </pc:sldMkLst>
        <pc:spChg chg="mod">
          <ac:chgData name="Gość" userId="S::urn:spo:anon#2e6a5aa60de3db69f06004f48f837d11fa73d21e980594112250596fbdf3aae1::" providerId="AD" clId="Web-{A2BC49DD-6E8D-7FCD-D21E-F2CFCA0BEF2C}" dt="2024-10-08T12:58:49.800" v="6" actId="20577"/>
          <ac:spMkLst>
            <pc:docMk/>
            <pc:sldMk cId="25348898" sldId="256"/>
            <ac:spMk id="2" creationId="{97E17062-DE48-238D-17C3-3E6AA3BCCABD}"/>
          </ac:spMkLst>
        </pc:spChg>
      </pc:sldChg>
      <pc:sldChg chg="add del replId">
        <pc:chgData name="Gość" userId="S::urn:spo:anon#2e6a5aa60de3db69f06004f48f837d11fa73d21e980594112250596fbdf3aae1::" providerId="AD" clId="Web-{A2BC49DD-6E8D-7FCD-D21E-F2CFCA0BEF2C}" dt="2024-10-08T12:57:50.893" v="1"/>
        <pc:sldMkLst>
          <pc:docMk/>
          <pc:sldMk cId="1881718483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BB30C-B8BC-9480-98F0-7DFF45427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B30498-4112-17F8-E90C-CD02CDE27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B4B807-AF4F-CCCA-B6AD-CC345905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06C477-B7AB-EC61-E165-1FF8A5BC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79A451-C42F-6E8B-A4C7-0347F101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96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AF439-42E2-15F2-5F31-8A1C96E3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F860A8F-3B4B-BABE-80A0-6F70EB29D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481C36-67BB-D721-C11A-233CCF85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B526F4-32AB-2088-24C0-225721E5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942F979-362C-02B2-D53B-FCD0F3ACB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894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AB1555F-1D73-8FFB-650D-65654B03B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BCD5F0E-F9C2-17B7-23DA-B56179969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33ED90-CBB7-A836-A97A-B54E729C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2148E6-6847-F24D-653B-F55D6CA6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9DCD0B-36FE-BFE4-42FA-3A61FC85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2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0CF30-7058-E1FE-57E7-7EB09AD5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D05EEC-5F25-C91C-B226-48D627592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CCE61D-4CB9-9FCC-27AD-0F4A8943A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130A00-84AC-DEEC-C701-3AD61914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23B91F-EF47-B974-1D97-DD06BAC0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34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E410D6-0D3B-7B0F-305F-06A4CB33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E55749-3BCE-5D0B-E5E3-3DD1EFB75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46E897-985E-D0D2-5AA5-0A9AA23A6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346451-7727-3DF3-CD7E-27446344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E0322E-20BB-D996-3AE6-3CD07402C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188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C99251-D9A8-B2FC-692A-64EF30974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A3E560-8E2E-15F8-8349-AA96ADDB3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7E7385-C749-87FF-C761-EBC621769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9E64517-68E8-69DA-E825-C5DA5929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76BD276-7AA9-671D-E934-A91B57F80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1FDC1E-91A3-2235-2648-5AF0BBBB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27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5BF72-0CA4-2D35-7770-29EC817FB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3706C4-E163-9C0A-5AC2-518B420BC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CFC6F7-6D18-6FBC-60D0-C98718618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0AD3EFD-B05E-4C03-B207-935E282F25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277B40-0328-E915-9266-C949367F9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B1757F1-921A-CB11-8845-DFF75E62C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81D5924-05F2-0FE5-2A2C-6EB984AD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59446E7-8591-BA54-0585-77A53D2A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33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4F88AC-D276-E7F2-345C-5E3677F7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00D39F9-E060-0FFE-3822-90AD1E74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71A82A0-8743-E924-10CC-373B2857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5566995-9EC1-F0C5-B2F1-3B256A8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41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D095368-7E3C-3DCE-AC24-D6D79473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6D7BE59-D0D4-65A8-A0C1-D4C701C77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8D0479E-873A-E47C-E45E-EDF30BA8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14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D2B6D8-4863-58D7-C04A-5D0C2EB7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EBC98A-0F60-1A70-0027-47A4F43DD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618E500-1CEE-63B8-740B-BC3AC9A1F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801D568-EA60-3EDA-90EB-07468474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1128AD9-30BC-2BFA-C455-7626BB8FF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DF46197-44F4-305A-5D05-4DD4CCF0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93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19EF5D-597C-357F-569B-F58A5B569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24196BF-7C4A-C78C-B2C4-BE6DCB073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116173D-4AE5-71BE-CA46-E4C983B6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C3CA9B-FECA-DE1E-ECB8-7334AEED0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908FC8-4291-BB3F-2C47-D89FC029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60095F-2169-88F0-B491-EF1C7A4D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47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977FF2F-4404-FD19-41E2-4E361949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BE4EF3-8F0E-0A98-E18F-0BA2C8C68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B6E63B-FB43-15A5-02C3-698C0BF5D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D4EC8F-9701-8065-0613-43FF9591C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13B066-927B-2B25-CCDF-24A5E3188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8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E17062-DE48-238D-17C3-3E6AA3BCC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655762"/>
          </a:xfrm>
        </p:spPr>
        <p:txBody>
          <a:bodyPr>
            <a:normAutofit/>
          </a:bodyPr>
          <a:lstStyle/>
          <a:p>
            <a:r>
              <a:rPr lang="pl-PL" sz="5000" dirty="0"/>
              <a:t>Tytuł</a:t>
            </a:r>
            <a:endParaRPr lang="pl-PL" sz="4000" dirty="0">
              <a:highlight>
                <a:srgbClr val="FFFF00"/>
              </a:highlight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9DF1A3C-189A-2CED-1EF6-D8A63BB399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000" dirty="0"/>
              <a:t>Autor(</a:t>
            </a:r>
            <a:r>
              <a:rPr lang="pl-PL" sz="3000" dirty="0" err="1"/>
              <a:t>rzy</a:t>
            </a:r>
            <a:r>
              <a:rPr lang="pl-PL" sz="3000" dirty="0"/>
              <a:t>): </a:t>
            </a:r>
          </a:p>
          <a:p>
            <a:r>
              <a:rPr lang="pl-PL" sz="3000" dirty="0"/>
              <a:t>Afiliacja: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FA611E7-793B-A9B3-18C9-A60FF2CA5C5F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4A977E7-A8AB-6981-AE79-1D89FA7F545E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71AD3882-570F-D41C-FE78-60B614BF9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15BE3DD1-5106-A4BF-68BF-7BD2B56758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12457147-666D-2DA2-2B6E-33F454DF9C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74DB0302-F40C-EB45-CDA6-ACE0176C35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4A6E2183-1728-454A-EFF5-093F8228F7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0BE2481B-73F7-64EC-6049-D1269846CA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D46BA-2D34-78B9-B10E-F70B677E6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63B6093-7E52-4002-4B03-F076FCA67490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C654078-CE07-D563-22D2-B67D1ECC587F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B28329C5-7743-DA3D-782F-040535B477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E84931DF-CD2A-3BCC-E9CC-EE7D20B174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B8D5B6D8-C9C1-5E73-CB14-F3B78397D8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A1A90F8B-C14F-7E23-5343-51F133DA28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F6E35067-5F10-D9DA-EA32-8550487029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8216751B-CF25-AC33-497B-06E9602C854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E1C7BF59-DB61-E3A6-6512-AFFEA59D69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E775743A-9EE9-5038-A037-E4ED26069B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8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100CE-8FD6-5BA4-CBD1-8A56A18B7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69CA0BA-414F-A612-5E0F-7059B0DC856E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7A148B9-1523-67FA-12C5-E42B5433158D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5A41CF90-02A7-2927-6E04-F6B31EAD7C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0031F4B5-8FFB-12D6-D21E-086469BC88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007E156F-1B8D-9D03-410E-64DF5DD118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7251F3AC-D2F4-BB97-7F6A-5134DC5840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8A1274A8-FA36-3746-5D0D-8180EFBDD4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A3556223-32BC-35CB-6F58-0AE942D253C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9D110397-01F7-EE57-C317-A881D0D2E2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9B40C488-A849-7259-2154-F3F052007D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8669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E448C-75E3-0010-FB30-BE1E11684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005B5A68-5D08-4833-B04E-D8E38930153D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A45F62D-D62D-0B04-88A5-03D0FFB639A4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BDA9041F-3DE9-4AB7-9883-7E2ADD2374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AE87CC36-2BC5-6030-21A6-04E432187A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EAA0BDE0-3161-9E78-3E12-D9668FD11A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7D684095-FFF7-1C69-417A-94EB244BE7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503CBFD2-6B01-8998-25BD-E1B33506F1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24E8F370-3405-AB26-BAA2-49C9D71E90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F6346E04-E3B8-159B-4D13-46CD1FB21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93FB1A29-EAD4-1F19-6C99-2A97598518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110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A867A-096A-B1AF-A7D4-8C7A7B98C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7EC3272-EE60-048F-2FBA-C799CB38C585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134B666-8BAC-52B7-17A9-7D0AE722269B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DCEE01F2-1C06-641B-6BA4-13D26CC43E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2BB55D2C-E7B3-5884-F384-3F87CF1C1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2BC0C704-2B15-5C3A-0D64-9FDF7D9107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0E063701-2CB7-3A43-4E0C-E19F759CEA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894169BE-711A-1B36-3C08-8B5AA9723A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EE3E3A93-CB74-E5B8-D66E-659227382A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F5BE0196-EEE5-0C99-74F5-DBDF201115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626AA845-F17C-B804-FC49-B180DCC8B6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273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342FFA-9F72-F563-1DB6-1C90EEC88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D2EBC3F-0B2D-7ED0-7719-861433F0EE0C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3B6FF92-A159-3FDD-60C6-62E19E2F0194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B8C57AAC-750C-392A-D5E5-F038D4A1BF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A4E73B9A-328F-E71F-4B03-5CCF539F67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AF75E69C-177E-789B-37E2-26285FD711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DD69D2B5-314F-5421-B7A5-04B48FDE9B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E890BE65-68D4-9B05-2E20-87D9235045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EF6A89D2-1F1E-3DE4-01AC-138E5FC5A09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015F4F12-2D01-B8E6-9F05-131E7650B2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EE0C1830-1E8D-5A05-9C66-583B55C94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231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770373-9900-E75C-F836-8615E8BF9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AF50B380-BB6C-0251-142A-471DFD8CE7E7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80D6867-CD89-AC9C-949A-27ABA62B556B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6AADB13C-BB3B-213D-2F45-237ED409EC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8AA389A7-66FE-2574-5639-BF608D180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BDF18A41-77C3-DDF7-777F-471A2F1D69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2C4671DF-1723-9E1B-1CA3-D234CA7C0F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38DC8509-5D4B-F24F-A15E-C6C8471581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025270FE-3684-3324-AC3F-97CEDBFFBAF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C2B18397-658F-88C9-152F-06D44B7FF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F3A79C6A-A53C-1A7E-E736-93EFD6CBAD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68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BC00A1-469E-FCAD-DA10-F6E229911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BFB118E-7316-D331-3B40-4E58BFAFAB9E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DD3EADE-4100-C243-2FCD-4276EC3BCAFD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B2F09B46-470F-326A-CA94-9048F76916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81FD9DCD-7C59-B059-5DC6-FE98B16FD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931E8E80-EC84-A78C-7439-82DC3E3F48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D4DBBBD4-7A03-3F14-3525-420BBCF169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A68661AF-2E31-10EE-970E-5E432207EA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9840A6C3-2080-481C-CBFB-C0A91BF41B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5550698E-BCDB-202F-A60A-C72C9930C7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42A83F0C-0C5E-B4BF-81D1-7241E00F51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20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1F622-5C04-F7C8-95A9-2B9766D78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0C911D8A-2947-104C-4E2D-F30254F9FD3E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63A79D2-96AA-2383-6E0D-94380A1F79C4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92BD7364-BAF2-EDD8-CE35-C33F43E3BD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3C89DF00-1FBF-05F5-DE1B-9B67C8F567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247A520D-F524-F8B0-1A42-68D192D206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40F3745B-EE7A-F212-9898-5C11F70DD9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75B3F2EE-298B-BDE4-B6EE-6E32946D75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FF4AE67C-AE65-8531-F39C-E576135059F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A30541B3-C1DD-2756-AC67-D73FAE6AA2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F0EB968E-E7C1-B3F0-CED8-FF601BF571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936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9F3EA0-AFD6-C5C0-7C5E-92E498E4C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030D99E-EAAF-82F8-153E-6C877C21A3ED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9FFB89C-1C59-0D06-8078-DB3DF5CC3547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CF2DCF56-A6BA-9BBC-6563-A9E80DA255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16BB8D13-668B-88C9-F11F-D2C9BD1D1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130B6654-3BE2-911D-6BE5-569644A38D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CBE15DA2-F111-4767-FFC8-403F31E62E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12C0CD14-D3E7-D8B9-1246-4F883D1916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80A0E99B-D8C2-0C39-DA9D-96A81FF748E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1A577830-0982-DD6A-DBBB-345B7A2ED8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C62749C7-4A63-E073-53C0-9EE1FFC61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091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30D644-DB92-1C8F-856A-B4B0D1482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8F445F04-1956-241A-8FEE-756DAA0D6F47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3B4089F-EECF-43A6-36B1-7DF4F62D3E94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3C578C3F-4109-13F4-DC42-EB2E49EB12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A600B477-C21E-2A78-0BC8-B7893DA8C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31BE9407-C60D-D3B3-7344-2990515D0E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30C4D2E3-1B52-C4FD-7432-6437565CDB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31FBC0F0-9649-FDE0-76C8-AF6E76DF66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3DAF733A-8E68-979C-F526-826876D7EED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F944D9ED-2AC4-DA9C-A03A-26419421D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F3141CBF-FB82-53A2-8231-E2B62BB8DB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12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0A6FD-F375-08E6-FAB8-32B3FF022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41F989E1-78D5-99D6-CDB3-C394C071F848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74260C4-5836-7E7A-F4D8-563014BCDC5C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74FB2544-EC58-8E39-4C68-DFF9637F0A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DB27899C-C430-87D3-D4F9-ABA5087440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6A1A03AA-2245-1714-D8E3-42AF11C966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A46650F2-C801-95AD-E765-CADE0B0B0C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ED9A65D4-D90A-3049-481D-59A16A6221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AD86C665-FEA2-F202-59D3-D8157C44C9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5442A95E-4813-4E9D-0CF2-FD7D03F006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A055834A-978D-5DC9-37BC-C38DFD095B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37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540A5-17B3-1EC1-16FC-550FD0698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493A9051-B9B9-BE8B-F5F1-6F6EDB0285F4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AC74AA2-5A7B-0703-DCB7-B7CEC25B4183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D74C3ADF-8701-CD33-FCE1-8CD9DD738A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20D632B3-413E-A314-D335-E247BE959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E4BE2D21-490A-96AE-FF3A-B27B0881A1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CD3E57FA-D946-703A-E8F9-5B006B169C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2F26CE55-FE38-F7FF-5D31-751FEC9774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CBBA76B7-7CFE-776A-58E3-C1958E4D619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6567E156-5059-FBB4-E7CF-8F62D33F09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21D0D55F-0047-C1AC-F46A-96CC05C520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10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CA8B4-E34E-1872-A2D8-4B9D276B4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28B5725-9FEC-573C-F62D-5711856A12F0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CC1AB77-3596-9006-6744-B35E85FE2FCC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października 2024 r.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6" name="image18.png" descr="Obraz zawierający zrzut ekranu, Wielobarwność, Grafika, czerwony&#10;&#10;Opis wygenerowany automatycznie">
            <a:extLst>
              <a:ext uri="{FF2B5EF4-FFF2-40B4-BE49-F238E27FC236}">
                <a16:creationId xmlns:a16="http://schemas.microsoft.com/office/drawing/2014/main" id="{1019FB91-30A5-F3F4-CBE8-9097F83D8E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28" y="132803"/>
            <a:ext cx="881444" cy="962407"/>
          </a:xfrm>
          <a:prstGeom prst="rect">
            <a:avLst/>
          </a:prstGeom>
        </p:spPr>
      </p:pic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D8DB9162-06EB-68A7-B8EF-2B2FFDCFB7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9F2A0760-5D6C-7BFA-B186-241272B65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7D59FBEC-AB66-5E38-1C4D-F15C1C737E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EB5F9459-B843-E340-A8AF-22D49B628A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57" y="6229432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19DD351E-C3A3-CB0F-C05C-B28994F0F2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13" y="6081714"/>
            <a:ext cx="928849" cy="668071"/>
          </a:xfrm>
          <a:prstGeom prst="rect">
            <a:avLst/>
          </a:prstGeom>
        </p:spPr>
      </p:pic>
      <p:sp>
        <p:nvSpPr>
          <p:cNvPr id="8" name="Tytuł 7">
            <a:extLst>
              <a:ext uri="{FF2B5EF4-FFF2-40B4-BE49-F238E27FC236}">
                <a16:creationId xmlns:a16="http://schemas.microsoft.com/office/drawing/2014/main" id="{BF29B01C-533B-271F-C0FF-32C48D65C7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DCC9F02C-C65B-E0B0-C907-1A0057EE5C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740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427</Words>
  <Application>Microsoft Office PowerPoint</Application>
  <PresentationFormat>Panoramiczny</PresentationFormat>
  <Paragraphs>73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Trebuchet MS</vt:lpstr>
      <vt:lpstr>Motyw pakietu Office</vt:lpstr>
      <vt:lpstr>Tytuł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Aneta SS</dc:creator>
  <cp:lastModifiedBy>GeoTec Energy</cp:lastModifiedBy>
  <cp:revision>10</cp:revision>
  <dcterms:created xsi:type="dcterms:W3CDTF">2024-10-08T06:56:55Z</dcterms:created>
  <dcterms:modified xsi:type="dcterms:W3CDTF">2024-10-08T14:43:22Z</dcterms:modified>
</cp:coreProperties>
</file>